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147481282" r:id="rId6"/>
    <p:sldId id="2147481310" r:id="rId7"/>
    <p:sldId id="2147483298" r:id="rId8"/>
    <p:sldId id="2147483300" r:id="rId9"/>
    <p:sldId id="256" r:id="rId10"/>
    <p:sldId id="257" r:id="rId11"/>
    <p:sldId id="258" r:id="rId12"/>
    <p:sldId id="259" r:id="rId13"/>
    <p:sldId id="261" r:id="rId14"/>
    <p:sldId id="262" r:id="rId15"/>
    <p:sldId id="260" r:id="rId16"/>
    <p:sldId id="2147483299" r:id="rId17"/>
    <p:sldId id="2147481283" r:id="rId18"/>
    <p:sldId id="2147481309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A79BE-345B-4CA1-B683-AE1B8E973C9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55648-DAA8-4BCC-9D02-19A2E00462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44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3EEDE-B9EB-4ECD-8683-5C42CF649C9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58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5648-DAA8-4BCC-9D02-19A2E004629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71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6132-8A74-0576-52FF-FB8FE4440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8ED27-A419-304B-FB31-448DDC5B4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DA5AF-BF70-0B32-DFF8-182DC3E0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571E3-FC3F-4DC6-A6DA-BA005A4F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4C7A8-65AB-0FBB-0A1D-DC6AA30C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3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5F33-BE66-F3CC-FFD9-02F097CC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062A6-ACDD-9956-DF5B-25FB4E565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55618-9734-D658-1F18-F9882D4C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7CC0B-CF18-CCEE-A938-E1E06F02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F4BB-F3F9-6753-C163-8A744485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93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E580A-BDC0-9037-5B5D-A8BA67DEE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E90B0-12E3-1404-C170-CBBE3DF8E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F71B-43CF-CE2F-0678-AE0D9865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3DEC0-9BA6-06A2-44AA-A9456D2A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544F-1DD0-78E1-53FF-CE74FF37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21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ai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C8F41-1944-76ED-F962-6E223BE33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rcRect r="885" b="164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82FDB01-8341-AAF0-3537-DCA54838D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00" y="2607114"/>
            <a:ext cx="1972922" cy="13961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E70B5D-99BB-353D-ADDC-DD65BA0946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22338" y="2607115"/>
            <a:ext cx="5726312" cy="517086"/>
          </a:xfrm>
        </p:spPr>
        <p:txBody>
          <a:bodyPr anchor="t">
            <a:noAutofit/>
          </a:bodyPr>
          <a:lstStyle>
            <a:lvl1pPr algn="l">
              <a:defRPr sz="4000" strike="noStrik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Cover Title</a:t>
            </a:r>
            <a:endParaRPr lang="fr-FR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BAB8A8-8ED6-1E41-4ABC-E6218A92A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0662" y="6559278"/>
            <a:ext cx="2662238" cy="180975"/>
          </a:xfrm>
        </p:spPr>
        <p:txBody>
          <a:bodyPr lIns="0" tIns="0" rIns="0" bIns="0" anchor="ctr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en-US"/>
              <a:t>00.00.2025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EE0AD-867E-DE0A-D018-06C3D1B4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©JTI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5983E26-156B-AD3E-892D-13778F373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338" y="3191971"/>
            <a:ext cx="5726312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158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low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C7401DDF-4609-64B7-6602-BD2E8B896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292" y="4668838"/>
            <a:ext cx="3709988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C41F7E3-B354-68F2-ABA6-4112DC7AA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100" y="381000"/>
            <a:ext cx="1785698" cy="12636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338FF05-8936-C882-7E5A-1EB4A7A67B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0293" y="2683314"/>
            <a:ext cx="3709988" cy="1658937"/>
          </a:xfrm>
        </p:spPr>
        <p:txBody>
          <a:bodyPr anchor="b">
            <a:noAutofit/>
          </a:bodyPr>
          <a:lstStyle>
            <a:lvl1pPr algn="l">
              <a:defRPr sz="4000" b="1" strike="noStrike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Short cover title slide goes here</a:t>
            </a:r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1EABD-824A-2D94-486C-BAA5BEF3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D25389A8-4B63-29ED-3F25-571258F18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0662" y="6559278"/>
            <a:ext cx="2662238" cy="180975"/>
          </a:xfrm>
        </p:spPr>
        <p:txBody>
          <a:bodyPr lIns="0" tIns="0" rIns="0" bIns="0" anchor="ctr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en-US"/>
              <a:t>00.00.2025</a:t>
            </a:r>
          </a:p>
        </p:txBody>
      </p:sp>
    </p:spTree>
    <p:extLst>
      <p:ext uri="{BB962C8B-B14F-4D97-AF65-F5344CB8AC3E}">
        <p14:creationId xmlns:p14="http://schemas.microsoft.com/office/powerpoint/2010/main" val="229272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d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31B424EB-81E5-FF73-E646-BA723123E40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7C68E73-381E-1BE5-1562-344064CAA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292" y="4668838"/>
            <a:ext cx="3709988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050F95B-B2A4-19C3-683D-BF7B3D16F5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00" y="381000"/>
            <a:ext cx="1785698" cy="12636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C9ADF7-2EB7-B190-33AE-CEBE4990A8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0293" y="2683314"/>
            <a:ext cx="3709988" cy="1658937"/>
          </a:xfrm>
        </p:spPr>
        <p:txBody>
          <a:bodyPr anchor="b">
            <a:noAutofit/>
          </a:bodyPr>
          <a:lstStyle>
            <a:lvl1pPr algn="l">
              <a:defRPr sz="4000" b="1" strike="noStrik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Short cover title slide goes here</a:t>
            </a:r>
            <a:endParaRPr lang="fr-FR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66FEC62-4C02-FF01-C6DE-21C29D7F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A7773F3-6C30-CD51-AF65-40D874096F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0662" y="6559278"/>
            <a:ext cx="2662238" cy="180975"/>
          </a:xfrm>
        </p:spPr>
        <p:txBody>
          <a:bodyPr lIns="0" tIns="0" rIns="0" bIns="0" anchor="ctr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en-US"/>
              <a:t>00.00.2025</a:t>
            </a:r>
          </a:p>
        </p:txBody>
      </p:sp>
    </p:spTree>
    <p:extLst>
      <p:ext uri="{BB962C8B-B14F-4D97-AF65-F5344CB8AC3E}">
        <p14:creationId xmlns:p14="http://schemas.microsoft.com/office/powerpoint/2010/main" val="342304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reen pencil with a eraser&#10;&#10;AI-generated content may be incorrect.">
            <a:extLst>
              <a:ext uri="{FF2B5EF4-FFF2-40B4-BE49-F238E27FC236}">
                <a16:creationId xmlns:a16="http://schemas.microsoft.com/office/drawing/2014/main" id="{BBC51961-8A2B-B042-ABFF-57DF7831C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0833" r="42083" b="12657"/>
          <a:stretch/>
        </p:blipFill>
        <p:spPr>
          <a:xfrm flipV="1">
            <a:off x="10839451" y="0"/>
            <a:ext cx="633412" cy="5767426"/>
          </a:xfrm>
          <a:prstGeom prst="rect">
            <a:avLst/>
          </a:prstGeom>
        </p:spPr>
      </p:pic>
      <p:pic>
        <p:nvPicPr>
          <p:cNvPr id="25" name="Picture 24" descr="A green pencil with a eraser&#10;&#10;AI-generated content may be incorrect.">
            <a:extLst>
              <a:ext uri="{FF2B5EF4-FFF2-40B4-BE49-F238E27FC236}">
                <a16:creationId xmlns:a16="http://schemas.microsoft.com/office/drawing/2014/main" id="{9B16AC65-46B7-0ECD-00CA-2E3783DAF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0833" r="42083" b="12657"/>
          <a:stretch/>
        </p:blipFill>
        <p:spPr>
          <a:xfrm flipV="1">
            <a:off x="10296526" y="0"/>
            <a:ext cx="633412" cy="5767426"/>
          </a:xfrm>
          <a:prstGeom prst="rect">
            <a:avLst/>
          </a:prstGeom>
        </p:spPr>
      </p:pic>
      <p:pic>
        <p:nvPicPr>
          <p:cNvPr id="24" name="Picture 23" descr="A green pencil with a eraser&#10;&#10;AI-generated content may be incorrect.">
            <a:extLst>
              <a:ext uri="{FF2B5EF4-FFF2-40B4-BE49-F238E27FC236}">
                <a16:creationId xmlns:a16="http://schemas.microsoft.com/office/drawing/2014/main" id="{DB1FBEDB-FFB2-BFDB-1831-B7F5404EA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0833" r="42083" b="12657"/>
          <a:stretch/>
        </p:blipFill>
        <p:spPr>
          <a:xfrm flipV="1">
            <a:off x="9753601" y="0"/>
            <a:ext cx="633412" cy="5767426"/>
          </a:xfrm>
          <a:prstGeom prst="rect">
            <a:avLst/>
          </a:prstGeom>
        </p:spPr>
      </p:pic>
      <p:pic>
        <p:nvPicPr>
          <p:cNvPr id="23" name="Picture 22" descr="A green pencil with a eraser&#10;&#10;AI-generated content may be incorrect.">
            <a:extLst>
              <a:ext uri="{FF2B5EF4-FFF2-40B4-BE49-F238E27FC236}">
                <a16:creationId xmlns:a16="http://schemas.microsoft.com/office/drawing/2014/main" id="{366EF811-2C38-4E67-A498-0E12EA4DA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0833" r="42083" b="12657"/>
          <a:stretch/>
        </p:blipFill>
        <p:spPr>
          <a:xfrm flipV="1">
            <a:off x="9210676" y="0"/>
            <a:ext cx="633412" cy="5767426"/>
          </a:xfrm>
          <a:prstGeom prst="rect">
            <a:avLst/>
          </a:prstGeom>
        </p:spPr>
      </p:pic>
      <p:pic>
        <p:nvPicPr>
          <p:cNvPr id="22" name="Picture 21" descr="A green pencil with a eraser&#10;&#10;AI-generated content may be incorrect.">
            <a:extLst>
              <a:ext uri="{FF2B5EF4-FFF2-40B4-BE49-F238E27FC236}">
                <a16:creationId xmlns:a16="http://schemas.microsoft.com/office/drawing/2014/main" id="{B701EE4A-4668-1EF8-47A6-4393F9413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0833" r="42083" b="12657"/>
          <a:stretch/>
        </p:blipFill>
        <p:spPr>
          <a:xfrm flipV="1">
            <a:off x="8667751" y="0"/>
            <a:ext cx="633412" cy="5767426"/>
          </a:xfrm>
          <a:prstGeom prst="rect">
            <a:avLst/>
          </a:prstGeom>
        </p:spPr>
      </p:pic>
      <p:pic>
        <p:nvPicPr>
          <p:cNvPr id="21" name="Picture 20" descr="A green pencil with a eraser&#10;&#10;AI-generated content may be incorrect.">
            <a:extLst>
              <a:ext uri="{FF2B5EF4-FFF2-40B4-BE49-F238E27FC236}">
                <a16:creationId xmlns:a16="http://schemas.microsoft.com/office/drawing/2014/main" id="{6078FE88-4E8D-F082-C826-B7EDA633CB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0833" r="42083" b="12657"/>
          <a:stretch/>
        </p:blipFill>
        <p:spPr>
          <a:xfrm flipV="1">
            <a:off x="8124826" y="0"/>
            <a:ext cx="633412" cy="5767426"/>
          </a:xfrm>
          <a:prstGeom prst="rect">
            <a:avLst/>
          </a:prstGeom>
        </p:spPr>
      </p:pic>
      <p:pic>
        <p:nvPicPr>
          <p:cNvPr id="20" name="Picture 19" descr="A green pencil with a eraser&#10;&#10;AI-generated content may be incorrect.">
            <a:extLst>
              <a:ext uri="{FF2B5EF4-FFF2-40B4-BE49-F238E27FC236}">
                <a16:creationId xmlns:a16="http://schemas.microsoft.com/office/drawing/2014/main" id="{D14F9FA6-EA08-2505-6A34-AB3D9AD98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0833" r="42083" b="12657"/>
          <a:stretch/>
        </p:blipFill>
        <p:spPr>
          <a:xfrm flipV="1">
            <a:off x="7581901" y="0"/>
            <a:ext cx="633412" cy="5767426"/>
          </a:xfrm>
          <a:prstGeom prst="rect">
            <a:avLst/>
          </a:prstGeom>
        </p:spPr>
      </p:pic>
      <p:pic>
        <p:nvPicPr>
          <p:cNvPr id="19" name="Picture 18" descr="A green pencil with a eraser&#10;&#10;AI-generated content may be incorrect.">
            <a:extLst>
              <a:ext uri="{FF2B5EF4-FFF2-40B4-BE49-F238E27FC236}">
                <a16:creationId xmlns:a16="http://schemas.microsoft.com/office/drawing/2014/main" id="{992AD837-5CAB-A1C7-D55F-DEC1DF8BE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0833" r="42083" b="12657"/>
          <a:stretch/>
        </p:blipFill>
        <p:spPr>
          <a:xfrm flipV="1">
            <a:off x="7038976" y="0"/>
            <a:ext cx="633412" cy="5767426"/>
          </a:xfrm>
          <a:prstGeom prst="rect">
            <a:avLst/>
          </a:prstGeom>
        </p:spPr>
      </p:pic>
      <p:pic>
        <p:nvPicPr>
          <p:cNvPr id="7" name="Picture 6" descr="A green pencil with a eraser&#10;&#10;AI-generated content may be incorrect.">
            <a:extLst>
              <a:ext uri="{FF2B5EF4-FFF2-40B4-BE49-F238E27FC236}">
                <a16:creationId xmlns:a16="http://schemas.microsoft.com/office/drawing/2014/main" id="{311EB868-A67C-C78F-C41D-2E6A33556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0833" r="42083" b="12657"/>
          <a:stretch/>
        </p:blipFill>
        <p:spPr>
          <a:xfrm flipV="1">
            <a:off x="5953126" y="0"/>
            <a:ext cx="633412" cy="5767426"/>
          </a:xfrm>
          <a:prstGeom prst="rect">
            <a:avLst/>
          </a:prstGeom>
        </p:spPr>
      </p:pic>
      <p:pic>
        <p:nvPicPr>
          <p:cNvPr id="10" name="Picture 9" descr="A green pencil with a eraser&#10;&#10;AI-generated content may be incorrect.">
            <a:extLst>
              <a:ext uri="{FF2B5EF4-FFF2-40B4-BE49-F238E27FC236}">
                <a16:creationId xmlns:a16="http://schemas.microsoft.com/office/drawing/2014/main" id="{57B03EA2-993D-F8AE-012A-A05859AA9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0833" r="42083" b="12657"/>
          <a:stretch/>
        </p:blipFill>
        <p:spPr>
          <a:xfrm flipV="1">
            <a:off x="6496051" y="0"/>
            <a:ext cx="633412" cy="576742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7401DDF-4609-64B7-6602-BD2E8B896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88" y="2694590"/>
            <a:ext cx="5100411" cy="86518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38FF05-8936-C882-7E5A-1EB4A7A67B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381001"/>
            <a:ext cx="5105400" cy="2166937"/>
          </a:xfrm>
        </p:spPr>
        <p:txBody>
          <a:bodyPr anchor="b">
            <a:noAutofit/>
          </a:bodyPr>
          <a:lstStyle>
            <a:lvl1pPr algn="l">
              <a:defRPr sz="4000" b="1" strike="noStrik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Long cover title slide with image goes here</a:t>
            </a:r>
            <a:br>
              <a:rPr lang="en-US"/>
            </a:br>
            <a:r>
              <a:rPr lang="en-US"/>
              <a:t>Max, </a:t>
            </a:r>
            <a:br>
              <a:rPr lang="en-US"/>
            </a:br>
            <a:r>
              <a:rPr lang="en-US"/>
              <a:t>4 lines</a:t>
            </a:r>
            <a:endParaRPr lang="fr-FR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5C46CB9-D5AB-2A6D-B475-B2D15B1A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6A3D90B-C2A9-9D55-D290-8B94C33CB2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0662" y="6559278"/>
            <a:ext cx="2662238" cy="180975"/>
          </a:xfrm>
        </p:spPr>
        <p:txBody>
          <a:bodyPr lIns="0" tIns="0" rIns="0" bIns="0" anchor="ctr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en-US"/>
              <a:t>00.00.2025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02A31E4-DAFE-6968-5B5A-50E47B4AEF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00" y="5213350"/>
            <a:ext cx="1785698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82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 Binnocul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green jacket holding binoculars&#10;&#10;AI-generated content may be incorrect.">
            <a:extLst>
              <a:ext uri="{FF2B5EF4-FFF2-40B4-BE49-F238E27FC236}">
                <a16:creationId xmlns:a16="http://schemas.microsoft.com/office/drawing/2014/main" id="{552EB96C-43B5-02A6-CB44-3E9F6A121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5"/>
          <a:stretch/>
        </p:blipFill>
        <p:spPr>
          <a:xfrm>
            <a:off x="4720862" y="-423227"/>
            <a:ext cx="7416618" cy="72812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DED3A5-F4A7-46CA-5F03-1A4191107F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1265692"/>
            <a:ext cx="5619750" cy="2305050"/>
          </a:xfrm>
        </p:spPr>
        <p:txBody>
          <a:bodyPr anchor="b">
            <a:noAutofit/>
          </a:bodyPr>
          <a:lstStyle>
            <a:lvl1pPr algn="l">
              <a:defRPr sz="4000" strike="noStrike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Green divider Slide with binoculars image with a 3 lines title</a:t>
            </a:r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9E5A2F-86E3-5757-9D79-A36396F8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3725863"/>
            <a:ext cx="5619750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C5B851-B0AC-80AF-34DC-1BC9DC52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9BDBA5-B5A1-77C2-DBCD-3123C3EE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48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Green Binnocul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ncil&#10;&#10;AI-generated content may be incorrect.">
            <a:extLst>
              <a:ext uri="{FF2B5EF4-FFF2-40B4-BE49-F238E27FC236}">
                <a16:creationId xmlns:a16="http://schemas.microsoft.com/office/drawing/2014/main" id="{EF731979-C37C-0D87-815B-C0678687A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DED3A5-F4A7-46CA-5F03-1A4191107F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1265692"/>
            <a:ext cx="4362450" cy="2305050"/>
          </a:xfrm>
        </p:spPr>
        <p:txBody>
          <a:bodyPr anchor="b">
            <a:noAutofit/>
          </a:bodyPr>
          <a:lstStyle>
            <a:lvl1pPr algn="l">
              <a:defRPr sz="4000" strike="noStrike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Green divider Slide crayon image with a 4 lines title</a:t>
            </a:r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9E5A2F-86E3-5757-9D79-A36396F8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3725863"/>
            <a:ext cx="388438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C5B851-B0AC-80AF-34DC-1BC9DC52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9BDBA5-B5A1-77C2-DBCD-3123C3EE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46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Green Binnocul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ED3A5-F4A7-46CA-5F03-1A4191107F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381000"/>
            <a:ext cx="4362450" cy="2305050"/>
          </a:xfrm>
        </p:spPr>
        <p:txBody>
          <a:bodyPr anchor="b">
            <a:noAutofit/>
          </a:bodyPr>
          <a:lstStyle>
            <a:lvl1pPr algn="l">
              <a:defRPr sz="4000" strike="noStrik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Green divider Slide with a typography approach</a:t>
            </a:r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9E5A2F-86E3-5757-9D79-A36396F8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436149"/>
            <a:ext cx="5676900" cy="1478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C5B851-B0AC-80AF-34DC-1BC9DC52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9BDBA5-B5A1-77C2-DBCD-3123C3EE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6D7720-A1B4-D972-F2EC-D122F61DFB27}"/>
              </a:ext>
            </a:extLst>
          </p:cNvPr>
          <p:cNvSpPr/>
          <p:nvPr userDrawn="1"/>
        </p:nvSpPr>
        <p:spPr>
          <a:xfrm>
            <a:off x="497388" y="4436149"/>
            <a:ext cx="859697" cy="778541"/>
          </a:xfrm>
          <a:custGeom>
            <a:avLst/>
            <a:gdLst/>
            <a:ahLst/>
            <a:cxnLst/>
            <a:rect l="l" t="t" r="r" b="b"/>
            <a:pathLst>
              <a:path w="1137875" h="994428">
                <a:moveTo>
                  <a:pt x="638235" y="0"/>
                </a:moveTo>
                <a:lnTo>
                  <a:pt x="1137875" y="496175"/>
                </a:lnTo>
                <a:lnTo>
                  <a:pt x="638235" y="994428"/>
                </a:lnTo>
                <a:lnTo>
                  <a:pt x="546069" y="898104"/>
                </a:lnTo>
                <a:lnTo>
                  <a:pt x="880086" y="566166"/>
                </a:lnTo>
                <a:lnTo>
                  <a:pt x="0" y="566166"/>
                </a:lnTo>
                <a:lnTo>
                  <a:pt x="0" y="428263"/>
                </a:lnTo>
                <a:lnTo>
                  <a:pt x="880086" y="428263"/>
                </a:lnTo>
                <a:lnTo>
                  <a:pt x="546069" y="963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Macar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ck of colorful macaroons&#10;&#10;AI-generated content may be incorrect.">
            <a:extLst>
              <a:ext uri="{FF2B5EF4-FFF2-40B4-BE49-F238E27FC236}">
                <a16:creationId xmlns:a16="http://schemas.microsoft.com/office/drawing/2014/main" id="{4F485DC6-8956-393D-6675-F72D0FC02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8"/>
          <a:stretch/>
        </p:blipFill>
        <p:spPr>
          <a:xfrm>
            <a:off x="3896591" y="311728"/>
            <a:ext cx="8295409" cy="623454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DED3A5-F4A7-46CA-5F03-1A4191107F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1265692"/>
            <a:ext cx="5619750" cy="2305050"/>
          </a:xfrm>
        </p:spPr>
        <p:txBody>
          <a:bodyPr anchor="b">
            <a:noAutofit/>
          </a:bodyPr>
          <a:lstStyle>
            <a:lvl1pPr algn="l">
              <a:defRPr sz="4000" strike="noStrike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White divider Slide with macarons image with a 3 lines title</a:t>
            </a:r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9E5A2F-86E3-5757-9D79-A36396F8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3725863"/>
            <a:ext cx="5619750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C5B851-B0AC-80AF-34DC-1BC9DC52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9BDBA5-B5A1-77C2-DBCD-3123C3EE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436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212D-D0B4-F8C7-CD32-7249D989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971B9-1014-BB66-C461-623D35F9F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81744-152A-6646-34D8-9AF4C5F3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2A950-322C-9DA2-CEF1-310BC3B3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95E9-11AB-41BD-5545-D3A3EC85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0940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983F4C0B-AA7F-DDAF-28D0-69461AAC3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5"/>
          <a:stretch/>
        </p:blipFill>
        <p:spPr>
          <a:xfrm>
            <a:off x="5192846" y="685365"/>
            <a:ext cx="6999154" cy="515251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DED3A5-F4A7-46CA-5F03-1A4191107F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1265692"/>
            <a:ext cx="5619750" cy="2305050"/>
          </a:xfrm>
        </p:spPr>
        <p:txBody>
          <a:bodyPr anchor="b">
            <a:noAutofit/>
          </a:bodyPr>
          <a:lstStyle>
            <a:lvl1pPr algn="l">
              <a:defRPr sz="4000" strike="noStrike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White divider Slide with macarons image with a 3 lines title</a:t>
            </a:r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9E5A2F-86E3-5757-9D79-A36396F8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3725863"/>
            <a:ext cx="5619750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C5B851-B0AC-80AF-34DC-1BC9DC52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9BDBA5-B5A1-77C2-DBCD-3123C3EE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82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planet earth in a eye&#10;&#10;AI-generated content may be incorrect.">
            <a:extLst>
              <a:ext uri="{FF2B5EF4-FFF2-40B4-BE49-F238E27FC236}">
                <a16:creationId xmlns:a16="http://schemas.microsoft.com/office/drawing/2014/main" id="{99BE27E7-57AC-EFC3-E19F-309BA33ED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7094"/>
            <a:ext cx="5684865" cy="46841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DED3A5-F4A7-46CA-5F03-1A4191107F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1265692"/>
            <a:ext cx="5619750" cy="2305050"/>
          </a:xfrm>
        </p:spPr>
        <p:txBody>
          <a:bodyPr anchor="b">
            <a:noAutofit/>
          </a:bodyPr>
          <a:lstStyle>
            <a:lvl1pPr algn="l">
              <a:defRPr sz="4000" strike="noStrike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White divider Slide with macarons image with a 3 lines title</a:t>
            </a:r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9E5A2F-86E3-5757-9D79-A36396F8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3725863"/>
            <a:ext cx="5619750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C5B851-B0AC-80AF-34DC-1BC9DC52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9BDBA5-B5A1-77C2-DBCD-3123C3EE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681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Pencil and Magnifing Gla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ncils and a magnifying glass&#10;&#10;AI-generated content may be incorrect.">
            <a:extLst>
              <a:ext uri="{FF2B5EF4-FFF2-40B4-BE49-F238E27FC236}">
                <a16:creationId xmlns:a16="http://schemas.microsoft.com/office/drawing/2014/main" id="{D7FC53EB-C1A5-80B7-0BB6-E2CED979A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DED3A5-F4A7-46CA-5F03-1A4191107F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1265692"/>
            <a:ext cx="5619750" cy="2305050"/>
          </a:xfrm>
        </p:spPr>
        <p:txBody>
          <a:bodyPr anchor="b">
            <a:noAutofit/>
          </a:bodyPr>
          <a:lstStyle>
            <a:lvl1pPr algn="l">
              <a:defRPr sz="4000" strike="noStrik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White divider Slide with pencils and looking glass image with a 4 lines title</a:t>
            </a:r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9E5A2F-86E3-5757-9D79-A36396F8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3725863"/>
            <a:ext cx="5619750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C5B851-B0AC-80AF-34DC-1BC9DC52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9BDBA5-B5A1-77C2-DBCD-3123C3EE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065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Bamb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59659E-DBEE-7F46-5D27-CAFCDBEF0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0"/>
            <a:ext cx="4573848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DED3A5-F4A7-46CA-5F03-1A4191107F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1265692"/>
            <a:ext cx="4486729" cy="2305050"/>
          </a:xfrm>
        </p:spPr>
        <p:txBody>
          <a:bodyPr anchor="b">
            <a:noAutofit/>
          </a:bodyPr>
          <a:lstStyle>
            <a:lvl1pPr algn="l">
              <a:defRPr sz="4000" strike="noStrike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White divider Slide with bamboo image with a 4 lines title</a:t>
            </a:r>
            <a:endParaRPr lang="fr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9E5A2F-86E3-5757-9D79-A36396F8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3725863"/>
            <a:ext cx="4486729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0C5B851-B0AC-80AF-34DC-1BC9DC52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9BDBA5-B5A1-77C2-DBCD-3123C3EE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0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Sub) Divide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E70B5D-99BB-353D-ADDC-DD65BA0946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1265692"/>
            <a:ext cx="8667750" cy="2305050"/>
          </a:xfrm>
        </p:spPr>
        <p:txBody>
          <a:bodyPr anchor="b">
            <a:noAutofit/>
          </a:bodyPr>
          <a:lstStyle>
            <a:lvl1pPr algn="l">
              <a:defRPr sz="4000" strike="noStrike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or Sub Divider title</a:t>
            </a:r>
            <a:endParaRPr lang="fr-FR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401DDF-4609-64B7-6602-BD2E8B896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3725863"/>
            <a:ext cx="8667750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4E9B1-A82A-CB59-635C-8C591A08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2428F-2C1A-33F4-7EA1-ECA387BF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97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Sub)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E70B5D-99BB-353D-ADDC-DD65BA0946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1265692"/>
            <a:ext cx="8667750" cy="2305050"/>
          </a:xfrm>
        </p:spPr>
        <p:txBody>
          <a:bodyPr anchor="b">
            <a:noAutofit/>
          </a:bodyPr>
          <a:lstStyle>
            <a:lvl1pPr algn="l">
              <a:defRPr sz="4000" strike="noStrike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or Sub Divider title</a:t>
            </a:r>
            <a:endParaRPr lang="fr-FR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401DDF-4609-64B7-6602-BD2E8B896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3725863"/>
            <a:ext cx="8667750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E561424-1C47-C14E-2BE4-B5303A88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B92AD-20A2-C18B-F1B7-D7426933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5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8E99-1035-54D3-45B1-7A6419C7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Agenda Title</a:t>
            </a:r>
            <a:endParaRPr lang="fr-F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11602-DCB5-E2DC-087F-4D0C4B2D6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78874" y="3316226"/>
            <a:ext cx="393577" cy="246857"/>
          </a:xfrm>
        </p:spPr>
        <p:txBody>
          <a:bodyPr wrap="square" lIns="0" tIns="9144" rIns="0" bIns="0" anchor="t">
            <a:noAutofit/>
          </a:bodyPr>
          <a:lstStyle>
            <a:lvl1pPr algn="r"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00</a:t>
            </a:r>
            <a:endParaRPr lang="fr-FR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B3FA139-8482-FA05-4316-769708BC54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9150" y="3611104"/>
            <a:ext cx="3333750" cy="520018"/>
          </a:xfrm>
        </p:spPr>
        <p:txBody>
          <a:bodyPr lIns="0" tIns="0" rIns="0" bIns="0">
            <a:noAutofit/>
          </a:bodyPr>
          <a:lstStyle>
            <a:lvl1pPr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subtitle</a:t>
            </a:r>
            <a:endParaRPr lang="fr-FR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36883B7-A823-0385-B82D-DA12C84621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8874" y="4469729"/>
            <a:ext cx="393577" cy="246857"/>
          </a:xfrm>
        </p:spPr>
        <p:txBody>
          <a:bodyPr wrap="square" lIns="0" tIns="9144" rIns="0" bIns="0" anchor="t">
            <a:noAutofit/>
          </a:bodyPr>
          <a:lstStyle>
            <a:lvl1pPr algn="r"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00</a:t>
            </a:r>
            <a:endParaRPr lang="fr-FR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5AB656D3-633E-D35F-DBDA-FB55B7D593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9150" y="4764607"/>
            <a:ext cx="3333750" cy="520018"/>
          </a:xfrm>
        </p:spPr>
        <p:txBody>
          <a:bodyPr lIns="0" tIns="0" rIns="0" bIns="0">
            <a:noAutofit/>
          </a:bodyPr>
          <a:lstStyle>
            <a:lvl1pPr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subtitle</a:t>
            </a:r>
            <a:endParaRPr lang="fr-FR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7A6817B-0F72-9EF9-11DD-7075A1899F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78874" y="2185987"/>
            <a:ext cx="393577" cy="246857"/>
          </a:xfrm>
        </p:spPr>
        <p:txBody>
          <a:bodyPr wrap="square" lIns="0" tIns="9144" rIns="0" bIns="0" anchor="t">
            <a:noAutofit/>
          </a:bodyPr>
          <a:lstStyle>
            <a:lvl1pPr algn="r"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00</a:t>
            </a:r>
            <a:endParaRPr lang="fr-FR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10EC4EBB-4A34-2D3D-37D5-F90117D0B6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9150" y="2480866"/>
            <a:ext cx="3333750" cy="520018"/>
          </a:xfrm>
        </p:spPr>
        <p:txBody>
          <a:bodyPr lIns="0" tIns="0" rIns="0" bIns="0">
            <a:noAutofit/>
          </a:bodyPr>
          <a:lstStyle>
            <a:lvl1pPr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subtitle</a:t>
            </a:r>
            <a:endParaRPr lang="fr-FR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83F3BBE6-5B02-D591-E165-8FC9BEEC4A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39150" y="3316226"/>
            <a:ext cx="3333750" cy="246857"/>
          </a:xfrm>
        </p:spPr>
        <p:txBody>
          <a:bodyPr lIns="0" tIns="0" rIns="0" bIns="0">
            <a:noAutofit/>
          </a:bodyPr>
          <a:lstStyle>
            <a:lvl1pPr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Title</a:t>
            </a:r>
            <a:endParaRPr lang="fr-FR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BA35929-C548-6126-3EB2-BE0A6B8CF2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9150" y="4469729"/>
            <a:ext cx="3333750" cy="246857"/>
          </a:xfrm>
        </p:spPr>
        <p:txBody>
          <a:bodyPr lIns="0" tIns="0" rIns="0" bIns="0">
            <a:noAutofit/>
          </a:bodyPr>
          <a:lstStyle>
            <a:lvl1pPr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Title</a:t>
            </a:r>
            <a:endParaRPr lang="fr-FR"/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98AA4661-D7FD-7C31-A2FD-3368A5BE1A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39150" y="2185987"/>
            <a:ext cx="3333750" cy="246857"/>
          </a:xfrm>
        </p:spPr>
        <p:txBody>
          <a:bodyPr lIns="0" tIns="0" rIns="0" bIns="0">
            <a:noAutofit/>
          </a:bodyPr>
          <a:lstStyle>
            <a:lvl1pPr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Title</a:t>
            </a:r>
            <a:endParaRPr lang="fr-FR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AA716D9-E849-D46A-D635-E111CDD67E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40261" y="3316226"/>
            <a:ext cx="393577" cy="246857"/>
          </a:xfrm>
        </p:spPr>
        <p:txBody>
          <a:bodyPr wrap="square" lIns="0" tIns="9144" rIns="0" bIns="0" anchor="t">
            <a:noAutofit/>
          </a:bodyPr>
          <a:lstStyle>
            <a:lvl1pPr algn="r"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00</a:t>
            </a:r>
            <a:endParaRPr lang="fr-FR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3BAC806-33F7-20EE-443A-9693FB48EE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00538" y="3611104"/>
            <a:ext cx="3333750" cy="520018"/>
          </a:xfrm>
        </p:spPr>
        <p:txBody>
          <a:bodyPr lIns="0" tIns="0" rIns="0" bIns="0">
            <a:noAutofit/>
          </a:bodyPr>
          <a:lstStyle>
            <a:lvl1pPr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subtitle</a:t>
            </a:r>
            <a:endParaRPr lang="fr-FR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C0820A44-D517-E00A-04AE-80AC2440A0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40261" y="4469729"/>
            <a:ext cx="393577" cy="246857"/>
          </a:xfrm>
        </p:spPr>
        <p:txBody>
          <a:bodyPr wrap="square" lIns="0" tIns="9144" rIns="0" bIns="0" anchor="t">
            <a:noAutofit/>
          </a:bodyPr>
          <a:lstStyle>
            <a:lvl1pPr algn="r"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00</a:t>
            </a:r>
            <a:endParaRPr lang="fr-FR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A80BBF41-216F-6057-A3C9-FDC4CDE438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00538" y="4764607"/>
            <a:ext cx="3333750" cy="520018"/>
          </a:xfrm>
        </p:spPr>
        <p:txBody>
          <a:bodyPr lIns="0" tIns="0" rIns="0" bIns="0">
            <a:noAutofit/>
          </a:bodyPr>
          <a:lstStyle>
            <a:lvl1pPr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subtitle</a:t>
            </a:r>
            <a:endParaRPr lang="fr-FR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E81FE728-640D-9D4E-42B8-C88506382B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0261" y="2185987"/>
            <a:ext cx="393577" cy="246857"/>
          </a:xfrm>
        </p:spPr>
        <p:txBody>
          <a:bodyPr wrap="square" lIns="0" tIns="9144" rIns="0" bIns="0" anchor="t">
            <a:noAutofit/>
          </a:bodyPr>
          <a:lstStyle>
            <a:lvl1pPr algn="r"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00</a:t>
            </a:r>
            <a:endParaRPr lang="fr-FR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6D3C63EC-C5A9-BF3D-21DE-8892521343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00538" y="2480866"/>
            <a:ext cx="3333750" cy="520018"/>
          </a:xfrm>
        </p:spPr>
        <p:txBody>
          <a:bodyPr lIns="0" tIns="0" rIns="0" bIns="0">
            <a:noAutofit/>
          </a:bodyPr>
          <a:lstStyle>
            <a:lvl1pPr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subtitle</a:t>
            </a:r>
            <a:endParaRPr lang="fr-FR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8785FCF5-9DD4-28A3-A0E8-3F79AB58D5D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00538" y="3316226"/>
            <a:ext cx="3333750" cy="246857"/>
          </a:xfrm>
        </p:spPr>
        <p:txBody>
          <a:bodyPr lIns="0" tIns="0" rIns="0" bIns="0">
            <a:noAutofit/>
          </a:bodyPr>
          <a:lstStyle>
            <a:lvl1pPr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Title</a:t>
            </a:r>
            <a:endParaRPr lang="fr-FR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6851CE59-5780-6E49-61C0-2CE76C3157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00538" y="4469729"/>
            <a:ext cx="3333750" cy="246857"/>
          </a:xfrm>
        </p:spPr>
        <p:txBody>
          <a:bodyPr lIns="0" tIns="0" rIns="0" bIns="0">
            <a:noAutofit/>
          </a:bodyPr>
          <a:lstStyle>
            <a:lvl1pPr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Title</a:t>
            </a:r>
            <a:endParaRPr lang="fr-FR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51BD00CB-292E-E02F-8648-72A4E15B5F6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00538" y="2185987"/>
            <a:ext cx="3333750" cy="246857"/>
          </a:xfrm>
        </p:spPr>
        <p:txBody>
          <a:bodyPr lIns="0" tIns="0" rIns="0" bIns="0">
            <a:noAutofit/>
          </a:bodyPr>
          <a:lstStyle>
            <a:lvl1pPr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Title</a:t>
            </a:r>
            <a:endParaRPr lang="fr-F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58463EB-8ECE-731C-7461-A4B3D5A0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9995D5-13DF-647A-69F2-6A25A923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108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8E99-1035-54D3-45B1-7A6419C7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Disclaimer</a:t>
            </a:r>
            <a:endParaRPr lang="fr-F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A51FE71-6CCC-2AB8-05C4-59174E8F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75E139-493F-626F-24F4-225AD5BD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662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8E99-1035-54D3-45B1-7A6419C7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735070-74A2-3D92-46E1-3A9031CA8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4CAC2-9F6B-0F72-5E85-871AEECE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7615"/>
            <a:ext cx="4362450" cy="168988"/>
          </a:xfrm>
        </p:spPr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69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40A4-432C-7B97-7CFD-0A25B758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B3C3-EFD4-519F-456C-82EFC67E6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©JTI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F9D8D-8A1F-41CE-372D-346411697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CA9D545A-2938-5832-6715-D08C68B6F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666875"/>
            <a:ext cx="11353800" cy="4810124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13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FC6F-F983-0A63-F587-B7BE2165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AC93B-6B5D-9C62-C1B6-4E2D900E6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B7981-A2BA-5C0C-897A-577629D2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33E90-3089-CCA8-84CC-B6290A51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5DDB8-E1C2-8063-587B-F2C27237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197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40A4-432C-7B97-7CFD-0A25B758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B3C3-EFD4-519F-456C-82EFC67E6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©JTI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F9D8D-8A1F-41CE-372D-346411697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CA9D545A-2938-5832-6715-D08C68B6FF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113538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64D7F03-79BC-A14E-9A05-D2AA1F68835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19100" y="2047893"/>
            <a:ext cx="11353800" cy="4429107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970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+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40A4-432C-7B97-7CFD-0A25B758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0999"/>
            <a:ext cx="11353800" cy="6149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B3C3-EFD4-519F-456C-82EFC67E6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©JTI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F9D8D-8A1F-41CE-372D-346411697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CA9D545A-2938-5832-6715-D08C68B6FF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995965"/>
            <a:ext cx="113538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Raised subtitle</a:t>
            </a:r>
            <a:endParaRPr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64D7F03-79BC-A14E-9A05-D2AA1F68835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19100" y="2047893"/>
            <a:ext cx="11353800" cy="4429107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302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40A4-432C-7B97-7CFD-0A25B758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B3C3-EFD4-519F-456C-82EFC67E6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©JTI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F9D8D-8A1F-41CE-372D-346411697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CA9D545A-2938-5832-6715-D08C68B6FF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113538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4284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- Conten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8E99-1035-54D3-45B1-7A6419C7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81000"/>
            <a:ext cx="5676899" cy="119062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EC203C-BEB8-243C-9152-E234993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99667B5F-8EEC-B344-08BC-56EC68B3CAE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5676899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C66BE394-3D42-EFA1-758F-3C6D5CD82B6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9100" y="2047893"/>
            <a:ext cx="5676899" cy="4429107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B93896-0D8C-B602-5B2A-3AD30A2E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7615"/>
            <a:ext cx="4362450" cy="168988"/>
          </a:xfrm>
        </p:spPr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905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8E99-1035-54D3-45B1-7A6419C7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81000"/>
            <a:ext cx="11345226" cy="119062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EC203C-BEB8-243C-9152-E234993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99667B5F-8EEC-B344-08BC-56EC68B3CAE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4252913" cy="1433513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C66BE394-3D42-EFA1-758F-3C6D5CD82B6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9100" y="3238500"/>
            <a:ext cx="4252913" cy="3238500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B93896-0D8C-B602-5B2A-3AD30A2E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7615"/>
            <a:ext cx="4362450" cy="168988"/>
          </a:xfrm>
        </p:spPr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286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- Polaroi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8E99-1035-54D3-45B1-7A6419C7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81000"/>
            <a:ext cx="5676899" cy="119062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24FDE2A-A3A4-D60F-53DA-B65EB394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EC203C-BEB8-243C-9152-E234993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99667B5F-8EEC-B344-08BC-56EC68B3CAE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5676899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C66BE394-3D42-EFA1-758F-3C6D5CD82B6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9100" y="2047893"/>
            <a:ext cx="5676899" cy="4429107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B44F780D-C3B6-3708-8497-8D396910215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53600" y="635171"/>
            <a:ext cx="4397956" cy="5667453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A8B880-8EDC-6D5C-53C9-FD33380584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395426">
            <a:off x="6975507" y="1245370"/>
            <a:ext cx="3485556" cy="3527197"/>
          </a:xfrm>
          <a:custGeom>
            <a:avLst/>
            <a:gdLst>
              <a:gd name="connsiteX0" fmla="*/ 18611 w 3485556"/>
              <a:gd name="connsiteY0" fmla="*/ 0 h 3527197"/>
              <a:gd name="connsiteX1" fmla="*/ 987103 w 3485556"/>
              <a:gd name="connsiteY1" fmla="*/ 14951 h 3527197"/>
              <a:gd name="connsiteX2" fmla="*/ 973442 w 3485556"/>
              <a:gd name="connsiteY2" fmla="*/ 30242 h 3527197"/>
              <a:gd name="connsiteX3" fmla="*/ 978585 w 3485556"/>
              <a:gd name="connsiteY3" fmla="*/ 45076 h 3527197"/>
              <a:gd name="connsiteX4" fmla="*/ 971691 w 3485556"/>
              <a:gd name="connsiteY4" fmla="*/ 59585 h 3527197"/>
              <a:gd name="connsiteX5" fmla="*/ 978006 w 3485556"/>
              <a:gd name="connsiteY5" fmla="*/ 84567 h 3527197"/>
              <a:gd name="connsiteX6" fmla="*/ 975599 w 3485556"/>
              <a:gd name="connsiteY6" fmla="*/ 93416 h 3527197"/>
              <a:gd name="connsiteX7" fmla="*/ 1522371 w 3485556"/>
              <a:gd name="connsiteY7" fmla="*/ 122807 h 3527197"/>
              <a:gd name="connsiteX8" fmla="*/ 1554187 w 3485556"/>
              <a:gd name="connsiteY8" fmla="*/ 131130 h 3527197"/>
              <a:gd name="connsiteX9" fmla="*/ 1558223 w 3485556"/>
              <a:gd name="connsiteY9" fmla="*/ 151234 h 3527197"/>
              <a:gd name="connsiteX10" fmla="*/ 2356798 w 3485556"/>
              <a:gd name="connsiteY10" fmla="*/ 312660 h 3527197"/>
              <a:gd name="connsiteX11" fmla="*/ 2351785 w 3485556"/>
              <a:gd name="connsiteY11" fmla="*/ 284099 h 3527197"/>
              <a:gd name="connsiteX12" fmla="*/ 2378000 w 3485556"/>
              <a:gd name="connsiteY12" fmla="*/ 258786 h 3527197"/>
              <a:gd name="connsiteX13" fmla="*/ 2389773 w 3485556"/>
              <a:gd name="connsiteY13" fmla="*/ 241999 h 3527197"/>
              <a:gd name="connsiteX14" fmla="*/ 2379557 w 3485556"/>
              <a:gd name="connsiteY14" fmla="*/ 227753 h 3527197"/>
              <a:gd name="connsiteX15" fmla="*/ 2373634 w 3485556"/>
              <a:gd name="connsiteY15" fmla="*/ 206154 h 3527197"/>
              <a:gd name="connsiteX16" fmla="*/ 2395165 w 3485556"/>
              <a:gd name="connsiteY16" fmla="*/ 184810 h 3527197"/>
              <a:gd name="connsiteX17" fmla="*/ 2401473 w 3485556"/>
              <a:gd name="connsiteY17" fmla="*/ 165226 h 3527197"/>
              <a:gd name="connsiteX18" fmla="*/ 2390475 w 3485556"/>
              <a:gd name="connsiteY18" fmla="*/ 144214 h 3527197"/>
              <a:gd name="connsiteX19" fmla="*/ 2402053 w 3485556"/>
              <a:gd name="connsiteY19" fmla="*/ 125735 h 3527197"/>
              <a:gd name="connsiteX20" fmla="*/ 2392031 w 3485556"/>
              <a:gd name="connsiteY20" fmla="*/ 113180 h 3527197"/>
              <a:gd name="connsiteX21" fmla="*/ 2389882 w 3485556"/>
              <a:gd name="connsiteY21" fmla="*/ 94572 h 3527197"/>
              <a:gd name="connsiteX22" fmla="*/ 2418962 w 3485556"/>
              <a:gd name="connsiteY22" fmla="*/ 79214 h 3527197"/>
              <a:gd name="connsiteX23" fmla="*/ 2408677 w 3485556"/>
              <a:gd name="connsiteY23" fmla="*/ 49548 h 3527197"/>
              <a:gd name="connsiteX24" fmla="*/ 2427413 w 3485556"/>
              <a:gd name="connsiteY24" fmla="*/ 33671 h 3527197"/>
              <a:gd name="connsiteX25" fmla="*/ 3485556 w 3485556"/>
              <a:gd name="connsiteY25" fmla="*/ 38262 h 3527197"/>
              <a:gd name="connsiteX26" fmla="*/ 3449834 w 3485556"/>
              <a:gd name="connsiteY26" fmla="*/ 3527197 h 3527197"/>
              <a:gd name="connsiteX27" fmla="*/ 0 w 3485556"/>
              <a:gd name="connsiteY27" fmla="*/ 3488672 h 352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85556" h="3527197">
                <a:moveTo>
                  <a:pt x="18611" y="0"/>
                </a:moveTo>
                <a:lnTo>
                  <a:pt x="987103" y="14951"/>
                </a:lnTo>
                <a:lnTo>
                  <a:pt x="973442" y="30242"/>
                </a:lnTo>
                <a:lnTo>
                  <a:pt x="978585" y="45076"/>
                </a:lnTo>
                <a:lnTo>
                  <a:pt x="971691" y="59585"/>
                </a:lnTo>
                <a:lnTo>
                  <a:pt x="978006" y="84567"/>
                </a:lnTo>
                <a:lnTo>
                  <a:pt x="975599" y="93416"/>
                </a:lnTo>
                <a:lnTo>
                  <a:pt x="1522371" y="122807"/>
                </a:lnTo>
                <a:lnTo>
                  <a:pt x="1554187" y="131130"/>
                </a:lnTo>
                <a:lnTo>
                  <a:pt x="1558223" y="151234"/>
                </a:lnTo>
                <a:lnTo>
                  <a:pt x="2356798" y="312660"/>
                </a:lnTo>
                <a:lnTo>
                  <a:pt x="2351785" y="284099"/>
                </a:lnTo>
                <a:lnTo>
                  <a:pt x="2378000" y="258786"/>
                </a:lnTo>
                <a:lnTo>
                  <a:pt x="2389773" y="241999"/>
                </a:lnTo>
                <a:lnTo>
                  <a:pt x="2379557" y="227753"/>
                </a:lnTo>
                <a:lnTo>
                  <a:pt x="2373634" y="206154"/>
                </a:lnTo>
                <a:lnTo>
                  <a:pt x="2395165" y="184810"/>
                </a:lnTo>
                <a:lnTo>
                  <a:pt x="2401473" y="165226"/>
                </a:lnTo>
                <a:lnTo>
                  <a:pt x="2390475" y="144214"/>
                </a:lnTo>
                <a:lnTo>
                  <a:pt x="2402053" y="125735"/>
                </a:lnTo>
                <a:lnTo>
                  <a:pt x="2392031" y="113180"/>
                </a:lnTo>
                <a:lnTo>
                  <a:pt x="2389882" y="94572"/>
                </a:lnTo>
                <a:lnTo>
                  <a:pt x="2418962" y="79214"/>
                </a:lnTo>
                <a:lnTo>
                  <a:pt x="2408677" y="49548"/>
                </a:lnTo>
                <a:lnTo>
                  <a:pt x="2427413" y="33671"/>
                </a:lnTo>
                <a:lnTo>
                  <a:pt x="3485556" y="38262"/>
                </a:lnTo>
                <a:lnTo>
                  <a:pt x="3449834" y="3527197"/>
                </a:lnTo>
                <a:lnTo>
                  <a:pt x="0" y="348867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2813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8E99-1035-54D3-45B1-7A6419C7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81000"/>
            <a:ext cx="6586538" cy="119062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24FDE2A-A3A4-D60F-53DA-B65EB394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EC203C-BEB8-243C-9152-E234993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487" y="6577615"/>
            <a:ext cx="243840" cy="168988"/>
          </a:xfrm>
        </p:spPr>
        <p:txBody>
          <a:bodyPr/>
          <a:lstStyle/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C66BE394-3D42-EFA1-758F-3C6D5CD82B6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9100" y="1666875"/>
            <a:ext cx="6586538" cy="4810125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rgbClr val="333333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430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6D9DA8-2994-5010-D584-24BAB2887D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06527" y="381000"/>
            <a:ext cx="5257800" cy="6096000"/>
          </a:xfrm>
          <a:prstGeom prst="roundRect">
            <a:avLst>
              <a:gd name="adj" fmla="val 2327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9B1B09-7A56-97C4-6DE1-4A906839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81000"/>
            <a:ext cx="5676900" cy="119062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E127A295-E666-893D-79C6-1AFC31CF7F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56769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41DC44B8-FD1C-4551-89FC-43098678DE1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9100" y="2047893"/>
            <a:ext cx="5676900" cy="4429107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rgbClr val="333333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111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DD2BE-80EA-83A4-5752-7B111036CF9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47" t="9577" r="19550" b="9009"/>
          <a:stretch/>
        </p:blipFill>
        <p:spPr>
          <a:xfrm>
            <a:off x="5767388" y="47624"/>
            <a:ext cx="6424612" cy="681037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6D9DA8-2994-5010-D584-24BAB2887D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981075"/>
            <a:ext cx="6096247" cy="3549042"/>
          </a:xfrm>
          <a:prstGeom prst="roundRect">
            <a:avLst>
              <a:gd name="adj" fmla="val 0"/>
            </a:avLst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9B1B09-7A56-97C4-6DE1-4A906839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81000"/>
            <a:ext cx="5291138" cy="119062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E127A295-E666-893D-79C6-1AFC31CF7F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5291138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41DC44B8-FD1C-4551-89FC-43098678DE1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9100" y="2047893"/>
            <a:ext cx="5291138" cy="4429107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rgbClr val="333333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520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9B1B09-7A56-97C4-6DE1-4A906839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81000"/>
            <a:ext cx="11345226" cy="119062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553E5A-61C5-CEFA-6D55-D810505E4F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3285" y="976312"/>
            <a:ext cx="6657096" cy="443653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9747F95-DEFB-E523-83AB-6E4F3F9733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1486" y="1776086"/>
            <a:ext cx="4247553" cy="2741736"/>
          </a:xfrm>
          <a:custGeom>
            <a:avLst/>
            <a:gdLst>
              <a:gd name="connsiteX0" fmla="*/ 1598043 w 4247553"/>
              <a:gd name="connsiteY0" fmla="*/ 0 h 2741736"/>
              <a:gd name="connsiteX1" fmla="*/ 1753714 w 4247553"/>
              <a:gd name="connsiteY1" fmla="*/ 0 h 2741736"/>
              <a:gd name="connsiteX2" fmla="*/ 1757702 w 4247553"/>
              <a:gd name="connsiteY2" fmla="*/ 0 h 2741736"/>
              <a:gd name="connsiteX3" fmla="*/ 1758171 w 4247553"/>
              <a:gd name="connsiteY3" fmla="*/ 0 h 2741736"/>
              <a:gd name="connsiteX4" fmla="*/ 1766294 w 4247553"/>
              <a:gd name="connsiteY4" fmla="*/ 0 h 2741736"/>
              <a:gd name="connsiteX5" fmla="*/ 1849567 w 4247553"/>
              <a:gd name="connsiteY5" fmla="*/ 0 h 2741736"/>
              <a:gd name="connsiteX6" fmla="*/ 1851609 w 4247553"/>
              <a:gd name="connsiteY6" fmla="*/ 0 h 2741736"/>
              <a:gd name="connsiteX7" fmla="*/ 1875728 w 4247553"/>
              <a:gd name="connsiteY7" fmla="*/ 24120 h 2741736"/>
              <a:gd name="connsiteX8" fmla="*/ 1875728 w 4247553"/>
              <a:gd name="connsiteY8" fmla="*/ 56227 h 2741736"/>
              <a:gd name="connsiteX9" fmla="*/ 1875551 w 4247553"/>
              <a:gd name="connsiteY9" fmla="*/ 57985 h 2741736"/>
              <a:gd name="connsiteX10" fmla="*/ 1875551 w 4247553"/>
              <a:gd name="connsiteY10" fmla="*/ 69921 h 2741736"/>
              <a:gd name="connsiteX11" fmla="*/ 1902616 w 4247553"/>
              <a:gd name="connsiteY11" fmla="*/ 96986 h 2741736"/>
              <a:gd name="connsiteX12" fmla="*/ 2349728 w 4247553"/>
              <a:gd name="connsiteY12" fmla="*/ 96986 h 2741736"/>
              <a:gd name="connsiteX13" fmla="*/ 2376794 w 4247553"/>
              <a:gd name="connsiteY13" fmla="*/ 69921 h 2741736"/>
              <a:gd name="connsiteX14" fmla="*/ 2376794 w 4247553"/>
              <a:gd name="connsiteY14" fmla="*/ 61758 h 2741736"/>
              <a:gd name="connsiteX15" fmla="*/ 2376986 w 4247553"/>
              <a:gd name="connsiteY15" fmla="*/ 61758 h 2741736"/>
              <a:gd name="connsiteX16" fmla="*/ 2376986 w 4247553"/>
              <a:gd name="connsiteY16" fmla="*/ 24120 h 2741736"/>
              <a:gd name="connsiteX17" fmla="*/ 2401106 w 4247553"/>
              <a:gd name="connsiteY17" fmla="*/ 0 h 2741736"/>
              <a:gd name="connsiteX18" fmla="*/ 2486420 w 4247553"/>
              <a:gd name="connsiteY18" fmla="*/ 0 h 2741736"/>
              <a:gd name="connsiteX19" fmla="*/ 2497818 w 4247553"/>
              <a:gd name="connsiteY19" fmla="*/ 89 h 2741736"/>
              <a:gd name="connsiteX20" fmla="*/ 4170482 w 4247553"/>
              <a:gd name="connsiteY20" fmla="*/ 89 h 2741736"/>
              <a:gd name="connsiteX21" fmla="*/ 4228320 w 4247553"/>
              <a:gd name="connsiteY21" fmla="*/ 57509 h 2741736"/>
              <a:gd name="connsiteX22" fmla="*/ 4247553 w 4247553"/>
              <a:gd name="connsiteY22" fmla="*/ 2741736 h 2741736"/>
              <a:gd name="connsiteX23" fmla="*/ 0 w 4247553"/>
              <a:gd name="connsiteY23" fmla="*/ 2741736 h 2741736"/>
              <a:gd name="connsiteX24" fmla="*/ 19833 w 4247553"/>
              <a:gd name="connsiteY24" fmla="*/ 57509 h 2741736"/>
              <a:gd name="connsiteX25" fmla="*/ 77670 w 4247553"/>
              <a:gd name="connsiteY25" fmla="*/ 89 h 2741736"/>
              <a:gd name="connsiteX26" fmla="*/ 1597162 w 4247553"/>
              <a:gd name="connsiteY26" fmla="*/ 89 h 274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47553" h="2741736">
                <a:moveTo>
                  <a:pt x="1598043" y="0"/>
                </a:moveTo>
                <a:lnTo>
                  <a:pt x="1753714" y="0"/>
                </a:lnTo>
                <a:lnTo>
                  <a:pt x="1757702" y="0"/>
                </a:lnTo>
                <a:lnTo>
                  <a:pt x="1758171" y="0"/>
                </a:lnTo>
                <a:lnTo>
                  <a:pt x="1766294" y="0"/>
                </a:lnTo>
                <a:lnTo>
                  <a:pt x="1849567" y="0"/>
                </a:lnTo>
                <a:lnTo>
                  <a:pt x="1851609" y="0"/>
                </a:lnTo>
                <a:cubicBezTo>
                  <a:pt x="1864930" y="0"/>
                  <a:pt x="1875728" y="10799"/>
                  <a:pt x="1875728" y="24120"/>
                </a:cubicBezTo>
                <a:lnTo>
                  <a:pt x="1875728" y="56227"/>
                </a:lnTo>
                <a:lnTo>
                  <a:pt x="1875551" y="57985"/>
                </a:lnTo>
                <a:lnTo>
                  <a:pt x="1875551" y="69921"/>
                </a:lnTo>
                <a:cubicBezTo>
                  <a:pt x="1875551" y="84869"/>
                  <a:pt x="1887669" y="96986"/>
                  <a:pt x="1902616" y="96986"/>
                </a:cubicBezTo>
                <a:lnTo>
                  <a:pt x="2349728" y="96986"/>
                </a:lnTo>
                <a:cubicBezTo>
                  <a:pt x="2364676" y="96986"/>
                  <a:pt x="2376794" y="84869"/>
                  <a:pt x="2376794" y="69921"/>
                </a:cubicBezTo>
                <a:lnTo>
                  <a:pt x="2376794" y="61758"/>
                </a:lnTo>
                <a:lnTo>
                  <a:pt x="2376986" y="61758"/>
                </a:lnTo>
                <a:lnTo>
                  <a:pt x="2376986" y="24120"/>
                </a:lnTo>
                <a:cubicBezTo>
                  <a:pt x="2376986" y="10799"/>
                  <a:pt x="2387785" y="0"/>
                  <a:pt x="2401106" y="0"/>
                </a:cubicBezTo>
                <a:lnTo>
                  <a:pt x="2486420" y="0"/>
                </a:lnTo>
                <a:lnTo>
                  <a:pt x="2497818" y="89"/>
                </a:lnTo>
                <a:lnTo>
                  <a:pt x="4170482" y="89"/>
                </a:lnTo>
                <a:cubicBezTo>
                  <a:pt x="4202262" y="89"/>
                  <a:pt x="4228090" y="25732"/>
                  <a:pt x="4228320" y="57509"/>
                </a:cubicBezTo>
                <a:lnTo>
                  <a:pt x="4247553" y="2741736"/>
                </a:lnTo>
                <a:lnTo>
                  <a:pt x="0" y="2741736"/>
                </a:lnTo>
                <a:lnTo>
                  <a:pt x="19833" y="57509"/>
                </a:lnTo>
                <a:cubicBezTo>
                  <a:pt x="20064" y="25732"/>
                  <a:pt x="45892" y="89"/>
                  <a:pt x="77670" y="89"/>
                </a:cubicBezTo>
                <a:lnTo>
                  <a:pt x="1597162" y="8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21FB68-051F-1578-AB54-A9838FDA8B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617" y="976312"/>
            <a:ext cx="6657096" cy="443653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AF3CA6F-FE10-45A3-0275-154E330DC1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14388" y="1776086"/>
            <a:ext cx="4247553" cy="2741736"/>
          </a:xfrm>
          <a:custGeom>
            <a:avLst/>
            <a:gdLst>
              <a:gd name="connsiteX0" fmla="*/ 1598043 w 4247553"/>
              <a:gd name="connsiteY0" fmla="*/ 0 h 2741736"/>
              <a:gd name="connsiteX1" fmla="*/ 1753714 w 4247553"/>
              <a:gd name="connsiteY1" fmla="*/ 0 h 2741736"/>
              <a:gd name="connsiteX2" fmla="*/ 1757702 w 4247553"/>
              <a:gd name="connsiteY2" fmla="*/ 0 h 2741736"/>
              <a:gd name="connsiteX3" fmla="*/ 1758171 w 4247553"/>
              <a:gd name="connsiteY3" fmla="*/ 0 h 2741736"/>
              <a:gd name="connsiteX4" fmla="*/ 1766294 w 4247553"/>
              <a:gd name="connsiteY4" fmla="*/ 0 h 2741736"/>
              <a:gd name="connsiteX5" fmla="*/ 1849567 w 4247553"/>
              <a:gd name="connsiteY5" fmla="*/ 0 h 2741736"/>
              <a:gd name="connsiteX6" fmla="*/ 1851609 w 4247553"/>
              <a:gd name="connsiteY6" fmla="*/ 0 h 2741736"/>
              <a:gd name="connsiteX7" fmla="*/ 1875728 w 4247553"/>
              <a:gd name="connsiteY7" fmla="*/ 24120 h 2741736"/>
              <a:gd name="connsiteX8" fmla="*/ 1875728 w 4247553"/>
              <a:gd name="connsiteY8" fmla="*/ 56227 h 2741736"/>
              <a:gd name="connsiteX9" fmla="*/ 1875551 w 4247553"/>
              <a:gd name="connsiteY9" fmla="*/ 57985 h 2741736"/>
              <a:gd name="connsiteX10" fmla="*/ 1875551 w 4247553"/>
              <a:gd name="connsiteY10" fmla="*/ 69921 h 2741736"/>
              <a:gd name="connsiteX11" fmla="*/ 1902616 w 4247553"/>
              <a:gd name="connsiteY11" fmla="*/ 96986 h 2741736"/>
              <a:gd name="connsiteX12" fmla="*/ 2349728 w 4247553"/>
              <a:gd name="connsiteY12" fmla="*/ 96986 h 2741736"/>
              <a:gd name="connsiteX13" fmla="*/ 2376794 w 4247553"/>
              <a:gd name="connsiteY13" fmla="*/ 69921 h 2741736"/>
              <a:gd name="connsiteX14" fmla="*/ 2376794 w 4247553"/>
              <a:gd name="connsiteY14" fmla="*/ 61758 h 2741736"/>
              <a:gd name="connsiteX15" fmla="*/ 2376986 w 4247553"/>
              <a:gd name="connsiteY15" fmla="*/ 61758 h 2741736"/>
              <a:gd name="connsiteX16" fmla="*/ 2376986 w 4247553"/>
              <a:gd name="connsiteY16" fmla="*/ 24120 h 2741736"/>
              <a:gd name="connsiteX17" fmla="*/ 2401106 w 4247553"/>
              <a:gd name="connsiteY17" fmla="*/ 0 h 2741736"/>
              <a:gd name="connsiteX18" fmla="*/ 2486420 w 4247553"/>
              <a:gd name="connsiteY18" fmla="*/ 0 h 2741736"/>
              <a:gd name="connsiteX19" fmla="*/ 2497818 w 4247553"/>
              <a:gd name="connsiteY19" fmla="*/ 89 h 2741736"/>
              <a:gd name="connsiteX20" fmla="*/ 4170482 w 4247553"/>
              <a:gd name="connsiteY20" fmla="*/ 89 h 2741736"/>
              <a:gd name="connsiteX21" fmla="*/ 4228320 w 4247553"/>
              <a:gd name="connsiteY21" fmla="*/ 57509 h 2741736"/>
              <a:gd name="connsiteX22" fmla="*/ 4247553 w 4247553"/>
              <a:gd name="connsiteY22" fmla="*/ 2741736 h 2741736"/>
              <a:gd name="connsiteX23" fmla="*/ 0 w 4247553"/>
              <a:gd name="connsiteY23" fmla="*/ 2741736 h 2741736"/>
              <a:gd name="connsiteX24" fmla="*/ 19833 w 4247553"/>
              <a:gd name="connsiteY24" fmla="*/ 57509 h 2741736"/>
              <a:gd name="connsiteX25" fmla="*/ 77670 w 4247553"/>
              <a:gd name="connsiteY25" fmla="*/ 89 h 2741736"/>
              <a:gd name="connsiteX26" fmla="*/ 1597162 w 4247553"/>
              <a:gd name="connsiteY26" fmla="*/ 89 h 274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47553" h="2741736">
                <a:moveTo>
                  <a:pt x="1598043" y="0"/>
                </a:moveTo>
                <a:lnTo>
                  <a:pt x="1753714" y="0"/>
                </a:lnTo>
                <a:lnTo>
                  <a:pt x="1757702" y="0"/>
                </a:lnTo>
                <a:lnTo>
                  <a:pt x="1758171" y="0"/>
                </a:lnTo>
                <a:lnTo>
                  <a:pt x="1766294" y="0"/>
                </a:lnTo>
                <a:lnTo>
                  <a:pt x="1849567" y="0"/>
                </a:lnTo>
                <a:lnTo>
                  <a:pt x="1851609" y="0"/>
                </a:lnTo>
                <a:cubicBezTo>
                  <a:pt x="1864930" y="0"/>
                  <a:pt x="1875728" y="10799"/>
                  <a:pt x="1875728" y="24120"/>
                </a:cubicBezTo>
                <a:lnTo>
                  <a:pt x="1875728" y="56227"/>
                </a:lnTo>
                <a:lnTo>
                  <a:pt x="1875551" y="57985"/>
                </a:lnTo>
                <a:lnTo>
                  <a:pt x="1875551" y="69921"/>
                </a:lnTo>
                <a:cubicBezTo>
                  <a:pt x="1875551" y="84869"/>
                  <a:pt x="1887669" y="96986"/>
                  <a:pt x="1902616" y="96986"/>
                </a:cubicBezTo>
                <a:lnTo>
                  <a:pt x="2349728" y="96986"/>
                </a:lnTo>
                <a:cubicBezTo>
                  <a:pt x="2364676" y="96986"/>
                  <a:pt x="2376794" y="84869"/>
                  <a:pt x="2376794" y="69921"/>
                </a:cubicBezTo>
                <a:lnTo>
                  <a:pt x="2376794" y="61758"/>
                </a:lnTo>
                <a:lnTo>
                  <a:pt x="2376986" y="61758"/>
                </a:lnTo>
                <a:lnTo>
                  <a:pt x="2376986" y="24120"/>
                </a:lnTo>
                <a:cubicBezTo>
                  <a:pt x="2376986" y="10799"/>
                  <a:pt x="2387785" y="0"/>
                  <a:pt x="2401106" y="0"/>
                </a:cubicBezTo>
                <a:lnTo>
                  <a:pt x="2486420" y="0"/>
                </a:lnTo>
                <a:lnTo>
                  <a:pt x="2497818" y="89"/>
                </a:lnTo>
                <a:lnTo>
                  <a:pt x="4170482" y="89"/>
                </a:lnTo>
                <a:cubicBezTo>
                  <a:pt x="4202262" y="89"/>
                  <a:pt x="4228090" y="25732"/>
                  <a:pt x="4228320" y="57509"/>
                </a:cubicBezTo>
                <a:lnTo>
                  <a:pt x="4247553" y="2741736"/>
                </a:lnTo>
                <a:lnTo>
                  <a:pt x="0" y="2741736"/>
                </a:lnTo>
                <a:lnTo>
                  <a:pt x="19833" y="57509"/>
                </a:lnTo>
                <a:cubicBezTo>
                  <a:pt x="20064" y="25732"/>
                  <a:pt x="45892" y="89"/>
                  <a:pt x="77670" y="89"/>
                </a:cubicBezTo>
                <a:lnTo>
                  <a:pt x="1597162" y="8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5208D08C-D4AD-84AB-EC7D-011B55ACA15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268402" y="5303646"/>
            <a:ext cx="5495925" cy="1123684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90B10B4A-85DF-A146-7760-2FD2359354D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68402" y="5022523"/>
            <a:ext cx="5495925" cy="240039"/>
          </a:xfrm>
        </p:spPr>
        <p:txBody>
          <a:bodyPr lIns="0" tIns="0" rIns="0" bIns="0"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9664DB5-33E2-7FF7-F817-E1D6558E122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19100" y="5303646"/>
            <a:ext cx="5495925" cy="1123684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065096E4-72FB-9E11-2389-B560BB8F9D5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19100" y="5022523"/>
            <a:ext cx="5495925" cy="240039"/>
          </a:xfrm>
        </p:spPr>
        <p:txBody>
          <a:bodyPr lIns="0" tIns="0" rIns="0" bIns="0">
            <a:normAutofit/>
          </a:bodyPr>
          <a:lstStyle>
            <a:lvl1pPr>
              <a:defRPr sz="14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740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7335-DFCB-8EB1-EB63-9F68EC50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957-1854-B53D-7A28-EC53384B4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6376-9245-5F2D-0FA6-28A3732C2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20B9-E9F1-5F0C-73E5-8B4A18DC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A1293-8A8A-35AF-0357-87B33ACC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B783E-4CAD-CCCB-ADBC-4B688CD1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388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9B1B09-7A56-97C4-6DE1-4A906839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381000"/>
            <a:ext cx="11345226" cy="119062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07A4E-D539-6B41-53F7-12C9F69EC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27"/>
          <a:stretch/>
        </p:blipFill>
        <p:spPr>
          <a:xfrm>
            <a:off x="7792620" y="620386"/>
            <a:ext cx="6512759" cy="6670342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26E8447-0E4E-586F-FDF0-1F855F5B6F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53111" y="1268237"/>
            <a:ext cx="2210508" cy="4775376"/>
          </a:xfrm>
          <a:custGeom>
            <a:avLst/>
            <a:gdLst>
              <a:gd name="connsiteX0" fmla="*/ 883081 w 2210508"/>
              <a:gd name="connsiteY0" fmla="*/ 84371 h 4775376"/>
              <a:gd name="connsiteX1" fmla="*/ 798709 w 2210508"/>
              <a:gd name="connsiteY1" fmla="*/ 168743 h 4775376"/>
              <a:gd name="connsiteX2" fmla="*/ 883081 w 2210508"/>
              <a:gd name="connsiteY2" fmla="*/ 253116 h 4775376"/>
              <a:gd name="connsiteX3" fmla="*/ 1327427 w 2210508"/>
              <a:gd name="connsiteY3" fmla="*/ 253116 h 4775376"/>
              <a:gd name="connsiteX4" fmla="*/ 1411800 w 2210508"/>
              <a:gd name="connsiteY4" fmla="*/ 168743 h 4775376"/>
              <a:gd name="connsiteX5" fmla="*/ 1327427 w 2210508"/>
              <a:gd name="connsiteY5" fmla="*/ 84371 h 4775376"/>
              <a:gd name="connsiteX6" fmla="*/ 300475 w 2210508"/>
              <a:gd name="connsiteY6" fmla="*/ 0 h 4775376"/>
              <a:gd name="connsiteX7" fmla="*/ 1910034 w 2210508"/>
              <a:gd name="connsiteY7" fmla="*/ 0 h 4775376"/>
              <a:gd name="connsiteX8" fmla="*/ 2210508 w 2210508"/>
              <a:gd name="connsiteY8" fmla="*/ 300475 h 4775376"/>
              <a:gd name="connsiteX9" fmla="*/ 2210508 w 2210508"/>
              <a:gd name="connsiteY9" fmla="*/ 4474902 h 4775376"/>
              <a:gd name="connsiteX10" fmla="*/ 1910034 w 2210508"/>
              <a:gd name="connsiteY10" fmla="*/ 4775376 h 4775376"/>
              <a:gd name="connsiteX11" fmla="*/ 300475 w 2210508"/>
              <a:gd name="connsiteY11" fmla="*/ 4775376 h 4775376"/>
              <a:gd name="connsiteX12" fmla="*/ 0 w 2210508"/>
              <a:gd name="connsiteY12" fmla="*/ 4474902 h 4775376"/>
              <a:gd name="connsiteX13" fmla="*/ 0 w 2210508"/>
              <a:gd name="connsiteY13" fmla="*/ 300475 h 4775376"/>
              <a:gd name="connsiteX14" fmla="*/ 300475 w 2210508"/>
              <a:gd name="connsiteY14" fmla="*/ 0 h 477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0508" h="4775376">
                <a:moveTo>
                  <a:pt x="883081" y="84371"/>
                </a:moveTo>
                <a:cubicBezTo>
                  <a:pt x="836484" y="84371"/>
                  <a:pt x="798709" y="122146"/>
                  <a:pt x="798709" y="168743"/>
                </a:cubicBezTo>
                <a:cubicBezTo>
                  <a:pt x="798709" y="215340"/>
                  <a:pt x="836484" y="253116"/>
                  <a:pt x="883081" y="253116"/>
                </a:cubicBezTo>
                <a:lnTo>
                  <a:pt x="1327427" y="253116"/>
                </a:lnTo>
                <a:cubicBezTo>
                  <a:pt x="1374025" y="253116"/>
                  <a:pt x="1411800" y="215340"/>
                  <a:pt x="1411800" y="168743"/>
                </a:cubicBezTo>
                <a:cubicBezTo>
                  <a:pt x="1411800" y="122146"/>
                  <a:pt x="1374025" y="84371"/>
                  <a:pt x="1327427" y="84371"/>
                </a:cubicBezTo>
                <a:close/>
                <a:moveTo>
                  <a:pt x="300475" y="0"/>
                </a:moveTo>
                <a:lnTo>
                  <a:pt x="1910034" y="0"/>
                </a:lnTo>
                <a:cubicBezTo>
                  <a:pt x="2075981" y="0"/>
                  <a:pt x="2210508" y="134527"/>
                  <a:pt x="2210508" y="300475"/>
                </a:cubicBezTo>
                <a:lnTo>
                  <a:pt x="2210508" y="4474902"/>
                </a:lnTo>
                <a:cubicBezTo>
                  <a:pt x="2210508" y="4640849"/>
                  <a:pt x="2075981" y="4775376"/>
                  <a:pt x="1910034" y="4775376"/>
                </a:cubicBezTo>
                <a:lnTo>
                  <a:pt x="300475" y="4775376"/>
                </a:lnTo>
                <a:cubicBezTo>
                  <a:pt x="134527" y="4775376"/>
                  <a:pt x="0" y="4640849"/>
                  <a:pt x="0" y="4474902"/>
                </a:cubicBezTo>
                <a:lnTo>
                  <a:pt x="0" y="300475"/>
                </a:lnTo>
                <a:cubicBezTo>
                  <a:pt x="0" y="134527"/>
                  <a:pt x="134527" y="0"/>
                  <a:pt x="3004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49026C4F-EEA7-0AAF-5BD5-63A51ACD7D14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19099" y="1811011"/>
            <a:ext cx="8139113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62EF0371-999D-482B-E9CF-488B1AB0F6B0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19099" y="2523678"/>
            <a:ext cx="8139113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DDB5B0BE-66E8-9333-1D5E-26C858146481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19099" y="3236345"/>
            <a:ext cx="8139113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Holder 3">
            <a:extLst>
              <a:ext uri="{FF2B5EF4-FFF2-40B4-BE49-F238E27FC236}">
                <a16:creationId xmlns:a16="http://schemas.microsoft.com/office/drawing/2014/main" id="{6ABC10C5-5019-92D3-4D59-5F80D16CD403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19099" y="3949012"/>
            <a:ext cx="8139113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E7951B5A-66B6-3733-9809-610D2D5B344B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19099" y="4661679"/>
            <a:ext cx="8139113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E9CA6E58-6395-21EE-4309-B4BC4C874C8E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19099" y="5374344"/>
            <a:ext cx="8139113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33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itle size slide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B0382E1F-6834-83C1-01B4-FC5FC85ED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8402" y="3128963"/>
            <a:ext cx="5495925" cy="2547938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88B757EC-0E70-6593-0E16-6A7F1750AA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68402" y="2541261"/>
            <a:ext cx="5495925" cy="240039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Paragraph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93B973B4-BD25-5F6B-E7CB-D575E6FC83C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9100" y="3128963"/>
            <a:ext cx="5495925" cy="2547938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9BCEE589-CC5D-569E-2E6F-3274F2A0B79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19100" y="2541261"/>
            <a:ext cx="5495925" cy="240039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DE8922-F74E-4FF8-F5A4-38F9849B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1000"/>
            <a:ext cx="11353800" cy="12001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37CFEBCD-6040-6619-4AA6-62A3DCB8AF3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19100" y="1666875"/>
            <a:ext cx="113538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0339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DE8922-F74E-4FF8-F5A4-38F9849B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1000"/>
            <a:ext cx="11353800" cy="12001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C61E2AF-5337-0B3B-1B13-EDF4AA85E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902" y="3802604"/>
            <a:ext cx="1920240" cy="330200"/>
          </a:xfrm>
          <a:prstGeom prst="homePlate">
            <a:avLst/>
          </a:prstGeom>
          <a:solidFill>
            <a:srgbClr val="66D683"/>
          </a:solidFill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xxxx</a:t>
            </a: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353D080-B05A-790F-954C-AEB5D314FD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05539" y="3802604"/>
            <a:ext cx="1920240" cy="330200"/>
          </a:xfrm>
          <a:prstGeom prst="chevron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xxxx</a:t>
            </a:r>
            <a:endParaRPr lang="en-US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01F3D0A6-C02A-85FB-6B18-77C40E9D61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0176" y="3802604"/>
            <a:ext cx="1920240" cy="330200"/>
          </a:xfrm>
          <a:prstGeom prst="chevron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xxxx</a:t>
            </a:r>
            <a:endParaRPr lang="en-US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C8356B3-4D28-778F-77A6-C72A0E24B5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4813" y="3802604"/>
            <a:ext cx="1920240" cy="330200"/>
          </a:xfrm>
          <a:prstGeom prst="chevron">
            <a:avLst/>
          </a:prstGeom>
          <a:solidFill>
            <a:srgbClr val="666666"/>
          </a:solidFill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xxxx</a:t>
            </a:r>
            <a:endParaRPr lang="en-US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5DD66FD8-C4F9-AC1A-1AE6-EBB54AAC78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9450" y="3802604"/>
            <a:ext cx="1920240" cy="330200"/>
          </a:xfrm>
          <a:prstGeom prst="chevron">
            <a:avLst/>
          </a:prstGeom>
          <a:solidFill>
            <a:srgbClr val="008731"/>
          </a:solidFill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xxxx</a:t>
            </a:r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40063E41-189A-BC3A-A5AD-2596CEC7A2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44087" y="3802604"/>
            <a:ext cx="1920240" cy="3302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xxxx</a:t>
            </a:r>
            <a:endParaRPr lang="en-US"/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4B5E3E4E-14E5-DBBE-99FB-DD4877018A31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394516" y="4600114"/>
            <a:ext cx="1733550" cy="1597132"/>
          </a:xfrm>
        </p:spPr>
        <p:txBody>
          <a:bodyPr lIns="0" tIns="0" rIns="0" bIns="0">
            <a:noAutofit/>
          </a:bodyPr>
          <a:lstStyle>
            <a:lvl1pPr algn="l">
              <a:spcBef>
                <a:spcPts val="0"/>
              </a:spcBef>
              <a:defRPr sz="1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Holder 3">
            <a:extLst>
              <a:ext uri="{FF2B5EF4-FFF2-40B4-BE49-F238E27FC236}">
                <a16:creationId xmlns:a16="http://schemas.microsoft.com/office/drawing/2014/main" id="{5924CCCE-22D1-1BC6-736D-CEA44E61613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394516" y="4325508"/>
            <a:ext cx="1733550" cy="171230"/>
          </a:xfrm>
        </p:spPr>
        <p:txBody>
          <a:bodyPr lIns="0" tIns="0" rIns="0" bIns="0" anchor="b">
            <a:noAutofit/>
          </a:bodyPr>
          <a:lstStyle>
            <a:lvl1pPr algn="l">
              <a:spcBef>
                <a:spcPts val="0"/>
              </a:spcBef>
              <a:defRPr sz="16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34" name="Holder 3">
            <a:extLst>
              <a:ext uri="{FF2B5EF4-FFF2-40B4-BE49-F238E27FC236}">
                <a16:creationId xmlns:a16="http://schemas.microsoft.com/office/drawing/2014/main" id="{D5B7109F-78F2-D3DA-BE8A-B920557038C7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149641" y="4600114"/>
            <a:ext cx="1733550" cy="1597132"/>
          </a:xfrm>
        </p:spPr>
        <p:txBody>
          <a:bodyPr lIns="0" tIns="0" rIns="0" bIns="0">
            <a:noAutofit/>
          </a:bodyPr>
          <a:lstStyle>
            <a:lvl1pPr algn="l">
              <a:spcBef>
                <a:spcPts val="0"/>
              </a:spcBef>
              <a:defRPr sz="1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Holder 3">
            <a:extLst>
              <a:ext uri="{FF2B5EF4-FFF2-40B4-BE49-F238E27FC236}">
                <a16:creationId xmlns:a16="http://schemas.microsoft.com/office/drawing/2014/main" id="{CB84CCE3-E251-9B0E-9F7F-CBADE28D0CD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49641" y="4325508"/>
            <a:ext cx="1733550" cy="171230"/>
          </a:xfrm>
        </p:spPr>
        <p:txBody>
          <a:bodyPr lIns="0" tIns="0" rIns="0" bIns="0" anchor="b">
            <a:noAutofit/>
          </a:bodyPr>
          <a:lstStyle>
            <a:lvl1pPr algn="l">
              <a:spcBef>
                <a:spcPts val="0"/>
              </a:spcBef>
              <a:defRPr sz="16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36" name="Holder 3">
            <a:extLst>
              <a:ext uri="{FF2B5EF4-FFF2-40B4-BE49-F238E27FC236}">
                <a16:creationId xmlns:a16="http://schemas.microsoft.com/office/drawing/2014/main" id="{4A9D4755-2636-BAE6-2265-AABF2C9B413E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09291" y="4600114"/>
            <a:ext cx="1733550" cy="1597132"/>
          </a:xfrm>
        </p:spPr>
        <p:txBody>
          <a:bodyPr lIns="0" tIns="0" rIns="0" bIns="0">
            <a:noAutofit/>
          </a:bodyPr>
          <a:lstStyle>
            <a:lvl1pPr algn="l">
              <a:spcBef>
                <a:spcPts val="0"/>
              </a:spcBef>
              <a:defRPr sz="1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Holder 3">
            <a:extLst>
              <a:ext uri="{FF2B5EF4-FFF2-40B4-BE49-F238E27FC236}">
                <a16:creationId xmlns:a16="http://schemas.microsoft.com/office/drawing/2014/main" id="{18168910-FCB3-CEE0-D8F5-38FDE4E17098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9291" y="4325508"/>
            <a:ext cx="1733550" cy="171230"/>
          </a:xfrm>
        </p:spPr>
        <p:txBody>
          <a:bodyPr lIns="0" tIns="0" rIns="0" bIns="0" anchor="b">
            <a:noAutofit/>
          </a:bodyPr>
          <a:lstStyle>
            <a:lvl1pPr algn="l">
              <a:spcBef>
                <a:spcPts val="0"/>
              </a:spcBef>
              <a:defRPr sz="16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38" name="Holder 3">
            <a:extLst>
              <a:ext uri="{FF2B5EF4-FFF2-40B4-BE49-F238E27FC236}">
                <a16:creationId xmlns:a16="http://schemas.microsoft.com/office/drawing/2014/main" id="{8DBF5A04-E705-EC70-9044-F1FB1F9B89B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261503" y="2245639"/>
            <a:ext cx="1733550" cy="1449975"/>
          </a:xfrm>
        </p:spPr>
        <p:txBody>
          <a:bodyPr lIns="0" tIns="0" rIns="0" bIns="0" anchor="t">
            <a:noAutofit/>
          </a:bodyPr>
          <a:lstStyle>
            <a:lvl1pPr algn="l">
              <a:spcBef>
                <a:spcPts val="0"/>
              </a:spcBef>
              <a:defRPr sz="1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Holder 3">
            <a:extLst>
              <a:ext uri="{FF2B5EF4-FFF2-40B4-BE49-F238E27FC236}">
                <a16:creationId xmlns:a16="http://schemas.microsoft.com/office/drawing/2014/main" id="{313B5A2A-265A-AA0E-C90C-6240E1CDA262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6261503" y="1989990"/>
            <a:ext cx="1733550" cy="171230"/>
          </a:xfrm>
        </p:spPr>
        <p:txBody>
          <a:bodyPr lIns="0" tIns="0" rIns="0" bIns="0" anchor="b">
            <a:noAutofit/>
          </a:bodyPr>
          <a:lstStyle>
            <a:lvl1pPr algn="l">
              <a:spcBef>
                <a:spcPts val="0"/>
              </a:spcBef>
              <a:defRPr sz="16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40" name="Holder 3">
            <a:extLst>
              <a:ext uri="{FF2B5EF4-FFF2-40B4-BE49-F238E27FC236}">
                <a16:creationId xmlns:a16="http://schemas.microsoft.com/office/drawing/2014/main" id="{7ACD977D-8F8C-6911-37BA-033DB6091D4C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10039350" y="2245639"/>
            <a:ext cx="1733550" cy="1449975"/>
          </a:xfrm>
        </p:spPr>
        <p:txBody>
          <a:bodyPr lIns="0" tIns="0" rIns="0" bIns="0" anchor="t">
            <a:noAutofit/>
          </a:bodyPr>
          <a:lstStyle>
            <a:lvl1pPr algn="l">
              <a:spcBef>
                <a:spcPts val="0"/>
              </a:spcBef>
              <a:defRPr sz="1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Holder 3">
            <a:extLst>
              <a:ext uri="{FF2B5EF4-FFF2-40B4-BE49-F238E27FC236}">
                <a16:creationId xmlns:a16="http://schemas.microsoft.com/office/drawing/2014/main" id="{782BF909-2C2A-CACF-23DA-A9F806F6A652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10039350" y="1989990"/>
            <a:ext cx="1733550" cy="171230"/>
          </a:xfrm>
        </p:spPr>
        <p:txBody>
          <a:bodyPr lIns="0" tIns="0" rIns="0" bIns="0" anchor="b">
            <a:noAutofit/>
          </a:bodyPr>
          <a:lstStyle>
            <a:lvl1pPr algn="l">
              <a:spcBef>
                <a:spcPts val="0"/>
              </a:spcBef>
              <a:defRPr sz="16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42" name="Holder 3">
            <a:extLst>
              <a:ext uri="{FF2B5EF4-FFF2-40B4-BE49-F238E27FC236}">
                <a16:creationId xmlns:a16="http://schemas.microsoft.com/office/drawing/2014/main" id="{D16AAA54-FC63-F410-2870-FB1398601805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2512558" y="2245639"/>
            <a:ext cx="1733550" cy="1449975"/>
          </a:xfrm>
        </p:spPr>
        <p:txBody>
          <a:bodyPr lIns="0" tIns="0" rIns="0" bIns="0" anchor="t">
            <a:noAutofit/>
          </a:bodyPr>
          <a:lstStyle>
            <a:lvl1pPr algn="l">
              <a:spcBef>
                <a:spcPts val="0"/>
              </a:spcBef>
              <a:defRPr sz="1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Holder 3">
            <a:extLst>
              <a:ext uri="{FF2B5EF4-FFF2-40B4-BE49-F238E27FC236}">
                <a16:creationId xmlns:a16="http://schemas.microsoft.com/office/drawing/2014/main" id="{48D28A95-2FA8-AAD9-C099-36EA8D6256B0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2512558" y="1989990"/>
            <a:ext cx="1733550" cy="171230"/>
          </a:xfrm>
        </p:spPr>
        <p:txBody>
          <a:bodyPr lIns="0" tIns="0" rIns="0" bIns="0" anchor="b">
            <a:noAutofit/>
          </a:bodyPr>
          <a:lstStyle>
            <a:lvl1pPr algn="l">
              <a:spcBef>
                <a:spcPts val="0"/>
              </a:spcBef>
              <a:defRPr sz="16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5024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8E99-1035-54D3-45B1-7A6419C7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15854"/>
            <a:ext cx="10896600" cy="4432396"/>
          </a:xfrm>
        </p:spPr>
        <p:txBody>
          <a:bodyPr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111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Placehol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5E45DE59-380E-CC81-D78D-04080472E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36330" y="2153788"/>
            <a:ext cx="3427997" cy="2636970"/>
          </a:xfrm>
          <a:prstGeom prst="roundRect">
            <a:avLst>
              <a:gd name="adj" fmla="val 413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63E3B5E-08AB-F89B-F54C-AC52FDA7701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97759" y="2153788"/>
            <a:ext cx="3427997" cy="2636970"/>
          </a:xfrm>
          <a:prstGeom prst="roundRect">
            <a:avLst>
              <a:gd name="adj" fmla="val 413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3F9DFA7C-3340-7D98-DEAC-03956B8816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2912" y="2153788"/>
            <a:ext cx="3427997" cy="2636970"/>
          </a:xfrm>
          <a:prstGeom prst="roundRect">
            <a:avLst>
              <a:gd name="adj" fmla="val 413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93B973B4-BD25-5F6B-E7CB-D575E6FC83C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36330" y="5244538"/>
            <a:ext cx="3427997" cy="91337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9BCEE589-CC5D-569E-2E6F-3274F2A0B79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36330" y="4914668"/>
            <a:ext cx="3427997" cy="240039"/>
          </a:xfr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8A129F58-4837-897A-AA26-4D9917FBA0D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397759" y="5244538"/>
            <a:ext cx="3427997" cy="91337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0307CEFB-2BC9-3709-B438-1B3235C7337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97759" y="4914668"/>
            <a:ext cx="3427997" cy="240039"/>
          </a:xfr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C917A253-B791-4E2A-B4D2-38E834DCBC2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19100" y="5244538"/>
            <a:ext cx="3427997" cy="91337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8D46080F-8BCD-1A1D-2ABC-0A80C31DFEF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19100" y="4914668"/>
            <a:ext cx="3427997" cy="240039"/>
          </a:xfr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4ADCE9-6078-2676-78C1-E2494F9F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1000"/>
            <a:ext cx="11353800" cy="12001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04B0EEE7-E91C-8FB7-17B7-4ECDDB1C2B5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19100" y="1666875"/>
            <a:ext cx="113538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1725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ith Placehol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3F9DFA7C-3340-7D98-DEAC-03956B8816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9100" y="2486642"/>
            <a:ext cx="2690813" cy="2355032"/>
          </a:xfrm>
          <a:prstGeom prst="roundRect">
            <a:avLst>
              <a:gd name="adj" fmla="val 413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C917A253-B791-4E2A-B4D2-38E834DCBC2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9073514" y="5510871"/>
            <a:ext cx="2690813" cy="631587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8D46080F-8BCD-1A1D-2ABC-0A80C31DFEF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73514" y="5276831"/>
            <a:ext cx="2690813" cy="171230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4ADCE9-6078-2676-78C1-E2494F9F2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81000"/>
            <a:ext cx="11353800" cy="12001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Small title size </a:t>
            </a:r>
            <a:r>
              <a:rPr lang="en-US">
                <a:solidFill>
                  <a:schemeClr val="tx2"/>
                </a:solidFill>
              </a:rPr>
              <a:t>four boxed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slide </a:t>
            </a:r>
            <a:r>
              <a:rPr lang="en-US"/>
              <a:t>with text and pictures.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CFE491-F1C0-28D1-BBF3-0C314238E6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03905" y="2486642"/>
            <a:ext cx="2690813" cy="2355032"/>
          </a:xfrm>
          <a:prstGeom prst="roundRect">
            <a:avLst>
              <a:gd name="adj" fmla="val 413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9EA972F9-6562-7652-A9D0-AA5BE323E73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88710" y="2486642"/>
            <a:ext cx="2690813" cy="2355032"/>
          </a:xfrm>
          <a:prstGeom prst="roundRect">
            <a:avLst>
              <a:gd name="adj" fmla="val 413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473339C-6459-0E08-2165-34A53A546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73514" y="2486642"/>
            <a:ext cx="2690813" cy="2355032"/>
          </a:xfrm>
          <a:prstGeom prst="roundRect">
            <a:avLst>
              <a:gd name="adj" fmla="val 413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F009ACD-DE81-FE68-85BC-88CDB3FC97ED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188710" y="5510871"/>
            <a:ext cx="2690813" cy="631587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87D7A24C-D727-8FF5-D023-DFE01CB6E03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88710" y="5276831"/>
            <a:ext cx="2690813" cy="171230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F3CDAA7-F5E9-1AAF-D085-E955E9844276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3303905" y="5510871"/>
            <a:ext cx="2690813" cy="631587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3FA93AA1-6E52-0594-065C-2A9D39E050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303905" y="5276831"/>
            <a:ext cx="2690813" cy="171230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A3F2F288-FD9B-7492-2783-CD0FE99B0742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19100" y="5510871"/>
            <a:ext cx="2690813" cy="631587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CAE9BC8A-26DA-2681-58EC-91764E85C753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19100" y="5276831"/>
            <a:ext cx="2690813" cy="171230"/>
          </a:xfrm>
        </p:spPr>
        <p:txBody>
          <a:bodyPr lIns="0" tIns="0" rIns="0" bIns="0">
            <a:noAutofit/>
          </a:bodyPr>
          <a:lstStyle>
            <a:lvl1pPr>
              <a:defRPr sz="14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4B080792-9DE8-3425-F83B-61BB0B7CAFA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19100" y="1666875"/>
            <a:ext cx="113538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8216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older 3">
            <a:extLst>
              <a:ext uri="{FF2B5EF4-FFF2-40B4-BE49-F238E27FC236}">
                <a16:creationId xmlns:a16="http://schemas.microsoft.com/office/drawing/2014/main" id="{B11F90B5-8097-A834-D103-D27DEFFA6D4C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9069226" y="2486642"/>
            <a:ext cx="2690813" cy="3804620"/>
          </a:xfrm>
          <a:prstGeom prst="roundRect">
            <a:avLst>
              <a:gd name="adj" fmla="val 3880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bg1">
                    <a:lumMod val="95000"/>
                  </a:schemeClr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Holder 3">
            <a:extLst>
              <a:ext uri="{FF2B5EF4-FFF2-40B4-BE49-F238E27FC236}">
                <a16:creationId xmlns:a16="http://schemas.microsoft.com/office/drawing/2014/main" id="{5903990C-D192-D365-0ACF-30553EA75E2D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188710" y="2486642"/>
            <a:ext cx="2690813" cy="3804620"/>
          </a:xfrm>
          <a:prstGeom prst="roundRect">
            <a:avLst>
              <a:gd name="adj" fmla="val 3880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bg1">
                    <a:lumMod val="95000"/>
                  </a:schemeClr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90B40C0-A11D-9576-9008-305B09B2EA1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3303905" y="2486642"/>
            <a:ext cx="2690813" cy="3804620"/>
          </a:xfrm>
          <a:prstGeom prst="roundRect">
            <a:avLst>
              <a:gd name="adj" fmla="val 3880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bg1">
                    <a:lumMod val="95000"/>
                  </a:schemeClr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Holder 3">
            <a:extLst>
              <a:ext uri="{FF2B5EF4-FFF2-40B4-BE49-F238E27FC236}">
                <a16:creationId xmlns:a16="http://schemas.microsoft.com/office/drawing/2014/main" id="{8EDF7C11-E823-BFFC-6904-681D6C074F52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419100" y="2486642"/>
            <a:ext cx="2690813" cy="3804620"/>
          </a:xfrm>
          <a:prstGeom prst="roundRect">
            <a:avLst>
              <a:gd name="adj" fmla="val 3880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bg1">
                    <a:lumMod val="95000"/>
                  </a:schemeClr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4ADCE9-6078-2676-78C1-E2494F9F2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81000"/>
            <a:ext cx="11353800" cy="12001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Small title size </a:t>
            </a:r>
            <a:r>
              <a:rPr lang="en-US">
                <a:solidFill>
                  <a:schemeClr val="tx2"/>
                </a:solidFill>
              </a:rPr>
              <a:t>four boxed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slide </a:t>
            </a:r>
            <a:r>
              <a:rPr lang="en-US"/>
              <a:t>with text.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CE90A805-567C-BE5B-1BC8-923BC529ED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113538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C917A253-B791-4E2A-B4D2-38E834DCBC2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9258933" y="3771900"/>
            <a:ext cx="2291082" cy="2300288"/>
          </a:xfr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8D46080F-8BCD-1A1D-2ABC-0A80C31DFEF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258933" y="3497295"/>
            <a:ext cx="2291082" cy="171230"/>
          </a:xfrm>
        </p:spPr>
        <p:txBody>
          <a:bodyPr lIns="0" tIns="0" rIns="0" bIns="0" anchor="b">
            <a:noAutofit/>
          </a:bodyPr>
          <a:lstStyle>
            <a:lvl1pPr algn="ctr"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F009ACD-DE81-FE68-85BC-88CDB3FC97ED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374129" y="3771900"/>
            <a:ext cx="2291082" cy="2300288"/>
          </a:xfr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87D7A24C-D727-8FF5-D023-DFE01CB6E03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374129" y="3497295"/>
            <a:ext cx="2291082" cy="171230"/>
          </a:xfrm>
        </p:spPr>
        <p:txBody>
          <a:bodyPr lIns="0" tIns="0" rIns="0" bIns="0" anchor="b">
            <a:noAutofit/>
          </a:bodyPr>
          <a:lstStyle>
            <a:lvl1pPr algn="ctr"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F3CDAA7-F5E9-1AAF-D085-E955E9844276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3489324" y="3771900"/>
            <a:ext cx="2291082" cy="2300288"/>
          </a:xfr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3FA93AA1-6E52-0594-065C-2A9D39E050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89324" y="3497295"/>
            <a:ext cx="2291082" cy="171230"/>
          </a:xfrm>
        </p:spPr>
        <p:txBody>
          <a:bodyPr lIns="0" tIns="0" rIns="0" bIns="0" anchor="b">
            <a:noAutofit/>
          </a:bodyPr>
          <a:lstStyle>
            <a:lvl1pPr algn="ctr"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A3F2F288-FD9B-7492-2783-CD0FE99B0742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04519" y="3771900"/>
            <a:ext cx="2291082" cy="2300288"/>
          </a:xfr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CAE9BC8A-26DA-2681-58EC-91764E85C753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4519" y="3497295"/>
            <a:ext cx="2291082" cy="171230"/>
          </a:xfrm>
        </p:spPr>
        <p:txBody>
          <a:bodyPr lIns="0" tIns="0" rIns="0" bIns="0" anchor="b">
            <a:noAutofit/>
          </a:bodyPr>
          <a:lstStyle>
            <a:lvl1pPr algn="ctr"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0627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lder 3">
            <a:extLst>
              <a:ext uri="{FF2B5EF4-FFF2-40B4-BE49-F238E27FC236}">
                <a16:creationId xmlns:a16="http://schemas.microsoft.com/office/drawing/2014/main" id="{5903990C-D192-D365-0ACF-30553EA75E2D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8296242" y="2486642"/>
            <a:ext cx="3468085" cy="3804620"/>
          </a:xfrm>
          <a:prstGeom prst="roundRect">
            <a:avLst>
              <a:gd name="adj" fmla="val 3880"/>
            </a:avLst>
          </a:prstGeom>
          <a:solidFill>
            <a:schemeClr val="bg1">
              <a:lumMod val="95000"/>
            </a:schemeClr>
          </a:solidFill>
        </p:spPr>
        <p:txBody>
          <a:bodyPr lIns="182880" tIns="822960" rIns="182880" bIns="0"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90B40C0-A11D-9576-9008-305B09B2EA1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4357671" y="2486642"/>
            <a:ext cx="3468085" cy="3804620"/>
          </a:xfrm>
          <a:prstGeom prst="roundRect">
            <a:avLst>
              <a:gd name="adj" fmla="val 3880"/>
            </a:avLst>
          </a:prstGeom>
          <a:solidFill>
            <a:schemeClr val="bg1">
              <a:lumMod val="95000"/>
            </a:schemeClr>
          </a:solidFill>
        </p:spPr>
        <p:txBody>
          <a:bodyPr lIns="182880" tIns="822960" rIns="182880" bIns="0"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Holder 3">
            <a:extLst>
              <a:ext uri="{FF2B5EF4-FFF2-40B4-BE49-F238E27FC236}">
                <a16:creationId xmlns:a16="http://schemas.microsoft.com/office/drawing/2014/main" id="{8EDF7C11-E823-BFFC-6904-681D6C074F52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419100" y="2486642"/>
            <a:ext cx="3468085" cy="3804620"/>
          </a:xfrm>
          <a:prstGeom prst="roundRect">
            <a:avLst>
              <a:gd name="adj" fmla="val 3880"/>
            </a:avLst>
          </a:prstGeom>
          <a:solidFill>
            <a:schemeClr val="bg1">
              <a:lumMod val="95000"/>
            </a:schemeClr>
          </a:solidFill>
        </p:spPr>
        <p:txBody>
          <a:bodyPr lIns="182880" tIns="822960" rIns="182880" bIns="0"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4ADCE9-6078-2676-78C1-E2494F9F2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81000"/>
            <a:ext cx="11353800" cy="12001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Small title size </a:t>
            </a:r>
            <a:r>
              <a:rPr lang="en-US">
                <a:solidFill>
                  <a:schemeClr val="tx2"/>
                </a:solidFill>
              </a:rPr>
              <a:t>three boxed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slide </a:t>
            </a:r>
            <a:r>
              <a:rPr lang="en-US"/>
              <a:t>with text.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CE90A805-567C-BE5B-1BC8-923BC529ED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113538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87D7A24C-D727-8FF5-D023-DFE01CB6E03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884743" y="3043656"/>
            <a:ext cx="2291082" cy="171230"/>
          </a:xfrm>
        </p:spPr>
        <p:txBody>
          <a:bodyPr lIns="0" tIns="0" rIns="0" bIns="0" anchor="b">
            <a:noAutofit/>
          </a:bodyPr>
          <a:lstStyle>
            <a:lvl1pPr algn="ctr"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3FA93AA1-6E52-0594-065C-2A9D39E050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946172" y="3043656"/>
            <a:ext cx="2291082" cy="171230"/>
          </a:xfrm>
        </p:spPr>
        <p:txBody>
          <a:bodyPr lIns="0" tIns="0" rIns="0" bIns="0" anchor="b">
            <a:noAutofit/>
          </a:bodyPr>
          <a:lstStyle>
            <a:lvl1pPr algn="ctr"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CAE9BC8A-26DA-2681-58EC-91764E85C753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1007601" y="3043656"/>
            <a:ext cx="2291082" cy="171230"/>
          </a:xfrm>
        </p:spPr>
        <p:txBody>
          <a:bodyPr lIns="0" tIns="0" rIns="0" bIns="0" anchor="b">
            <a:noAutofit/>
          </a:bodyPr>
          <a:lstStyle>
            <a:lvl1pPr algn="ctr"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6592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lder 3">
            <a:extLst>
              <a:ext uri="{FF2B5EF4-FFF2-40B4-BE49-F238E27FC236}">
                <a16:creationId xmlns:a16="http://schemas.microsoft.com/office/drawing/2014/main" id="{5903990C-D192-D365-0ACF-30553EA75E2D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8296242" y="2781917"/>
            <a:ext cx="3468085" cy="3428383"/>
          </a:xfrm>
          <a:prstGeom prst="roundRect">
            <a:avLst>
              <a:gd name="adj" fmla="val 1325"/>
            </a:avLst>
          </a:prstGeom>
          <a:solidFill>
            <a:schemeClr val="bg1">
              <a:lumMod val="95000"/>
            </a:schemeClr>
          </a:solidFill>
        </p:spPr>
        <p:txBody>
          <a:bodyPr lIns="182880" tIns="91440" rIns="182880" bIns="0"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90B40C0-A11D-9576-9008-305B09B2EA1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4357670" y="2781917"/>
            <a:ext cx="3468085" cy="3428383"/>
          </a:xfrm>
          <a:prstGeom prst="roundRect">
            <a:avLst>
              <a:gd name="adj" fmla="val 1734"/>
            </a:avLst>
          </a:prstGeom>
          <a:solidFill>
            <a:schemeClr val="bg1">
              <a:lumMod val="95000"/>
            </a:schemeClr>
          </a:solidFill>
        </p:spPr>
        <p:txBody>
          <a:bodyPr lIns="182880" tIns="91440" rIns="182880" bIns="0"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Holder 3">
            <a:extLst>
              <a:ext uri="{FF2B5EF4-FFF2-40B4-BE49-F238E27FC236}">
                <a16:creationId xmlns:a16="http://schemas.microsoft.com/office/drawing/2014/main" id="{8EDF7C11-E823-BFFC-6904-681D6C074F52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419100" y="2781917"/>
            <a:ext cx="3468085" cy="3428383"/>
          </a:xfrm>
          <a:prstGeom prst="roundRect">
            <a:avLst>
              <a:gd name="adj" fmla="val 1938"/>
            </a:avLst>
          </a:prstGeom>
          <a:solidFill>
            <a:schemeClr val="bg1">
              <a:lumMod val="95000"/>
            </a:schemeClr>
          </a:solidFill>
        </p:spPr>
        <p:txBody>
          <a:bodyPr lIns="182880" tIns="91440" rIns="182880" bIns="0"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4ADCE9-6078-2676-78C1-E2494F9F2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81000"/>
            <a:ext cx="11353800" cy="12001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Small title size </a:t>
            </a:r>
            <a:r>
              <a:rPr lang="en-US">
                <a:solidFill>
                  <a:schemeClr val="tx2"/>
                </a:solidFill>
              </a:rPr>
              <a:t>three boxed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slide </a:t>
            </a:r>
            <a:r>
              <a:rPr lang="en-US"/>
              <a:t>with text.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CE90A805-567C-BE5B-1BC8-923BC529ED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113538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A1747E7C-A70D-4BE5-580D-8EDBA9F20C5A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296242" y="2319351"/>
            <a:ext cx="3468085" cy="352425"/>
          </a:xfrm>
          <a:prstGeom prst="roundRect">
            <a:avLst>
              <a:gd name="adj" fmla="val 14798"/>
            </a:avLst>
          </a:prstGeom>
          <a:solidFill>
            <a:srgbClr val="66D683"/>
          </a:solidFill>
        </p:spPr>
        <p:txBody>
          <a:bodyPr lIns="0" tIns="0" rIns="0" bIns="0" anchor="ctr">
            <a:noAutofit/>
          </a:bodyPr>
          <a:lstStyle>
            <a:lvl1pPr algn="ctr">
              <a:defRPr sz="2000" b="0" i="0">
                <a:solidFill>
                  <a:schemeClr val="bg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6A8F1349-0E59-7850-04FE-F2BC1CD152FF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419100" y="2319351"/>
            <a:ext cx="3468085" cy="352425"/>
          </a:xfrm>
          <a:prstGeom prst="roundRect">
            <a:avLst>
              <a:gd name="adj" fmla="val 14798"/>
            </a:avLst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2000" b="0" i="0">
                <a:solidFill>
                  <a:schemeClr val="bg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9511D65A-156C-C18C-23AC-6E11AA6E7336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57670" y="2319351"/>
            <a:ext cx="3468085" cy="352425"/>
          </a:xfrm>
          <a:prstGeom prst="roundRect">
            <a:avLst>
              <a:gd name="adj" fmla="val 14798"/>
            </a:avLst>
          </a:prstGeom>
          <a:solidFill>
            <a:srgbClr val="33C95A"/>
          </a:solidFill>
        </p:spPr>
        <p:txBody>
          <a:bodyPr lIns="0" tIns="0" rIns="0" bIns="0" anchor="ctr">
            <a:noAutofit/>
          </a:bodyPr>
          <a:lstStyle>
            <a:lvl1pPr algn="ctr">
              <a:defRPr sz="2000" b="0" i="0">
                <a:solidFill>
                  <a:schemeClr val="bg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583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4ADCE9-6078-2676-78C1-E2494F9F2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81000"/>
            <a:ext cx="11353800" cy="12001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Six boxes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CE90A805-567C-BE5B-1BC8-923BC529ED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113538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506CBBA2-8A57-CC3B-DB79-DA8218DA98C7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19101" y="4670233"/>
            <a:ext cx="2704544" cy="1383035"/>
          </a:xfrm>
          <a:prstGeom prst="roundRect">
            <a:avLst>
              <a:gd name="adj" fmla="val 8524"/>
            </a:avLst>
          </a:prstGeom>
          <a:solidFill>
            <a:srgbClr val="99E4AD"/>
          </a:solidFill>
        </p:spPr>
        <p:txBody>
          <a:bodyPr lIns="91440" tIns="91440" rIns="91440" bIns="91440" anchor="t">
            <a:noAutofit/>
          </a:bodyPr>
          <a:lstStyle>
            <a:lvl1pPr algn="l">
              <a:defRPr sz="2000" b="0" i="0">
                <a:solidFill>
                  <a:schemeClr val="tx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93E5CFE4-1AB0-7971-AF3F-D93AAD19C046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3300413" y="4670233"/>
            <a:ext cx="2704544" cy="1383035"/>
          </a:xfrm>
          <a:prstGeom prst="roundRect">
            <a:avLst>
              <a:gd name="adj" fmla="val 8524"/>
            </a:avLst>
          </a:prstGeom>
          <a:solidFill>
            <a:srgbClr val="99E4AD"/>
          </a:solidFill>
        </p:spPr>
        <p:txBody>
          <a:bodyPr lIns="91440" tIns="91440" rIns="91440" bIns="91440" anchor="t">
            <a:noAutofit/>
          </a:bodyPr>
          <a:lstStyle>
            <a:lvl1pPr algn="l">
              <a:defRPr sz="2000" b="0" i="0">
                <a:solidFill>
                  <a:schemeClr val="tx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E55D9BF8-736A-B510-864D-1425EECC481C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181725" y="4670233"/>
            <a:ext cx="2704544" cy="1383035"/>
          </a:xfrm>
          <a:prstGeom prst="roundRect">
            <a:avLst>
              <a:gd name="adj" fmla="val 8524"/>
            </a:avLst>
          </a:prstGeom>
          <a:solidFill>
            <a:srgbClr val="99E4AD"/>
          </a:solidFill>
        </p:spPr>
        <p:txBody>
          <a:bodyPr lIns="91440" tIns="91440" rIns="91440" bIns="91440" anchor="t">
            <a:noAutofit/>
          </a:bodyPr>
          <a:lstStyle>
            <a:lvl1pPr algn="l">
              <a:defRPr sz="2000" b="0" i="0">
                <a:solidFill>
                  <a:schemeClr val="tx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7C14EDB9-AF3E-90F5-AA0E-CE14E50822EF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19101" y="2965258"/>
            <a:ext cx="2704544" cy="1383035"/>
          </a:xfrm>
          <a:prstGeom prst="roundRect">
            <a:avLst>
              <a:gd name="adj" fmla="val 8524"/>
            </a:avLst>
          </a:prstGeom>
          <a:solidFill>
            <a:srgbClr val="99E4AD"/>
          </a:solidFill>
        </p:spPr>
        <p:txBody>
          <a:bodyPr lIns="91440" tIns="91440" rIns="91440" bIns="91440" anchor="t">
            <a:noAutofit/>
          </a:bodyPr>
          <a:lstStyle>
            <a:lvl1pPr algn="l">
              <a:defRPr sz="2000" b="0" i="0">
                <a:solidFill>
                  <a:schemeClr val="tx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57940E5A-A259-4580-2302-C3EE9F02D96E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3300413" y="2965258"/>
            <a:ext cx="2704544" cy="1383035"/>
          </a:xfrm>
          <a:prstGeom prst="roundRect">
            <a:avLst>
              <a:gd name="adj" fmla="val 8524"/>
            </a:avLst>
          </a:prstGeom>
          <a:solidFill>
            <a:srgbClr val="99E4AD"/>
          </a:solidFill>
        </p:spPr>
        <p:txBody>
          <a:bodyPr lIns="91440" tIns="91440" rIns="91440" bIns="91440" anchor="t">
            <a:noAutofit/>
          </a:bodyPr>
          <a:lstStyle>
            <a:lvl1pPr algn="l">
              <a:defRPr sz="2000" b="0" i="0">
                <a:solidFill>
                  <a:schemeClr val="tx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B46DE140-BFBD-EF65-4927-098FA7CFBC1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181725" y="2965258"/>
            <a:ext cx="2704544" cy="1383035"/>
          </a:xfrm>
          <a:prstGeom prst="roundRect">
            <a:avLst>
              <a:gd name="adj" fmla="val 8524"/>
            </a:avLst>
          </a:prstGeom>
          <a:solidFill>
            <a:srgbClr val="99E4AD"/>
          </a:solidFill>
        </p:spPr>
        <p:txBody>
          <a:bodyPr lIns="91440" tIns="91440" rIns="91440" bIns="91440" anchor="t">
            <a:noAutofit/>
          </a:bodyPr>
          <a:lstStyle>
            <a:lvl1pPr algn="l">
              <a:defRPr sz="2000" b="0" i="0">
                <a:solidFill>
                  <a:schemeClr val="tx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8337-8A21-62C1-A010-CF4ACF05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11F0D-F06B-337A-9CE1-837D193A4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5B05-DCCB-8581-B7A4-7A0AA5898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E608A-C635-B3F7-B841-F6FAC868F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A4EAE-C57C-CDB2-9915-DC1C62673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F3E48-16C2-E24C-2CC3-619EAF58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E5DC2-958B-7E62-43E3-022D4FC6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826DD-B930-7F2E-A9BF-DF6394C1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2970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lder 3">
            <a:extLst>
              <a:ext uri="{FF2B5EF4-FFF2-40B4-BE49-F238E27FC236}">
                <a16:creationId xmlns:a16="http://schemas.microsoft.com/office/drawing/2014/main" id="{4BD35C5D-3ADB-242B-3EBA-0B20C7A060C8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6219825" y="381000"/>
            <a:ext cx="5544502" cy="6096000"/>
          </a:xfrm>
          <a:prstGeom prst="roundRect">
            <a:avLst>
              <a:gd name="adj" fmla="val 1131"/>
            </a:avLst>
          </a:prstGeom>
          <a:solidFill>
            <a:schemeClr val="tx2"/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2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8B2DB-5A7A-677E-EA29-496832D3F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81000"/>
            <a:ext cx="5676900" cy="12001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Comparison Slide with </a:t>
            </a:r>
            <a:br>
              <a:rPr lang="en-US"/>
            </a:br>
            <a:r>
              <a:rPr lang="en-US"/>
              <a:t>2 lines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4222C3E2-6B97-CA2E-A655-5BEB4084B0A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553201" y="2366963"/>
            <a:ext cx="4914900" cy="3757612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B3748062-0C69-E783-8C3A-E4468001BE8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553201" y="1979286"/>
            <a:ext cx="4914900" cy="240039"/>
          </a:xfrm>
        </p:spPr>
        <p:txBody>
          <a:bodyPr lIns="0" tIns="0" rIns="0" bIns="0" anchor="b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9EEC36AC-C7F5-C2EB-707E-E4EDFA180A7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19100" y="2366963"/>
            <a:ext cx="5495925" cy="3757612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3509AB72-B283-B413-6F83-5AA681980DE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19100" y="1979286"/>
            <a:ext cx="5495925" cy="240039"/>
          </a:xfrm>
        </p:spPr>
        <p:txBody>
          <a:bodyPr lIns="0" tIns="0" rIns="0" bIns="0" anchor="b">
            <a:noAutofit/>
          </a:bodyPr>
          <a:lstStyle>
            <a:lvl1pPr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Paragraph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052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C917A253-B791-4E2A-B4D2-38E834DCBC2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19100" y="5244538"/>
            <a:ext cx="3427997" cy="91337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8D46080F-8BCD-1A1D-2ABC-0A80C31DFEF8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64300" y="1824621"/>
            <a:ext cx="5308600" cy="352425"/>
          </a:xfrm>
          <a:prstGeom prst="roundRect">
            <a:avLst>
              <a:gd name="adj" fmla="val 14798"/>
            </a:avLst>
          </a:prstGeom>
          <a:solidFill>
            <a:srgbClr val="CCF1D6"/>
          </a:solidFill>
        </p:spPr>
        <p:txBody>
          <a:bodyPr lIns="0" tIns="0" rIns="0" bIns="0" anchor="ctr">
            <a:noAutofit/>
          </a:bodyPr>
          <a:lstStyle>
            <a:lvl1pPr algn="ctr">
              <a:defRPr sz="2000" b="0" i="0">
                <a:solidFill>
                  <a:schemeClr val="tx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4ADCE9-6078-2676-78C1-E2494F9F2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81000"/>
            <a:ext cx="11353800" cy="12001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Comparison Slide</a:t>
            </a:r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4D7DCDF6-D27F-7243-57F6-5C4D80A447D3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464300" y="2285459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4B875601-E3BA-4AE2-38ED-9C973A33B7C1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464300" y="2998126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AFD693AF-A1F3-712D-05AE-DD963D31378C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464300" y="3710793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58E5D249-E5B5-A885-1C96-D0E24B55C405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464300" y="4423460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934B0E9B-119C-E65C-DD95-5343CFEE42C8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464300" y="5136127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CD66683A-4273-F1C5-3A44-35FB48D5990A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464300" y="5848792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E8DEE892-7B30-D5B9-921D-AE38EBD40C74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19100" y="1824621"/>
            <a:ext cx="5308600" cy="352425"/>
          </a:xfrm>
          <a:prstGeom prst="roundRect">
            <a:avLst>
              <a:gd name="adj" fmla="val 14798"/>
            </a:avLst>
          </a:prstGeom>
          <a:solidFill>
            <a:srgbClr val="CCF1D6"/>
          </a:solidFill>
        </p:spPr>
        <p:txBody>
          <a:bodyPr lIns="0" tIns="0" rIns="0" bIns="0" anchor="ctr">
            <a:noAutofit/>
          </a:bodyPr>
          <a:lstStyle>
            <a:lvl1pPr algn="ctr">
              <a:defRPr sz="2000" b="0" i="0">
                <a:solidFill>
                  <a:schemeClr val="tx1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5D3D2D5B-7CCA-3E83-CAAC-8C9C511DB7E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19100" y="2285459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A344117C-9E0B-03DF-E552-E86760147CEC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19100" y="2998126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Holder 3">
            <a:extLst>
              <a:ext uri="{FF2B5EF4-FFF2-40B4-BE49-F238E27FC236}">
                <a16:creationId xmlns:a16="http://schemas.microsoft.com/office/drawing/2014/main" id="{56DD9DAD-FEDF-7B8E-200B-2432BB8F245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19100" y="3710793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Holder 3">
            <a:extLst>
              <a:ext uri="{FF2B5EF4-FFF2-40B4-BE49-F238E27FC236}">
                <a16:creationId xmlns:a16="http://schemas.microsoft.com/office/drawing/2014/main" id="{7A37CA98-FCC1-4D77-40D7-BD2F13F1E1F6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19100" y="4423460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Holder 3">
            <a:extLst>
              <a:ext uri="{FF2B5EF4-FFF2-40B4-BE49-F238E27FC236}">
                <a16:creationId xmlns:a16="http://schemas.microsoft.com/office/drawing/2014/main" id="{9D1B5147-DF49-3987-4C6E-B659E59B4540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19100" y="5136127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Holder 3">
            <a:extLst>
              <a:ext uri="{FF2B5EF4-FFF2-40B4-BE49-F238E27FC236}">
                <a16:creationId xmlns:a16="http://schemas.microsoft.com/office/drawing/2014/main" id="{7BE8C378-B4D2-9A8C-BD82-AFC3FF6D4A1E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19100" y="5848792"/>
            <a:ext cx="5308600" cy="604254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377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5E45DE59-380E-CC81-D78D-04080472E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7401" y="380999"/>
            <a:ext cx="8496925" cy="6095999"/>
          </a:xfrm>
          <a:prstGeom prst="roundRect">
            <a:avLst>
              <a:gd name="adj" fmla="val 220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A8E99-1035-54D3-45B1-7A6419C7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1000"/>
            <a:ext cx="2509837" cy="528638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C917A253-B791-4E2A-B4D2-38E834DCBC2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19101" y="1109662"/>
            <a:ext cx="2509837" cy="5367337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rgbClr val="333333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965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9">
            <a:extLst>
              <a:ext uri="{FF2B5EF4-FFF2-40B4-BE49-F238E27FC236}">
                <a16:creationId xmlns:a16="http://schemas.microsoft.com/office/drawing/2014/main" id="{BFCD241D-11C6-73D6-16CA-5C86CA0B486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4E3870-8552-EDE3-347B-CB55D437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1000"/>
            <a:ext cx="11353800" cy="12001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027D2CD4-FCD8-FC2D-A781-7028AEDE0E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666875"/>
            <a:ext cx="113538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1010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8E99-1035-54D3-45B1-7A6419C7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06404"/>
            <a:ext cx="6400800" cy="48753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/>
              <a:t>«Quote slide.</a:t>
            </a: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B0382E1F-6834-83C1-01B4-FC5FC85ED7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815879"/>
            <a:ext cx="5448300" cy="26193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 b="0" i="0">
                <a:solidFill>
                  <a:srgbClr val="333333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Author, Job Description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1150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4B73BEA-A518-69EE-A2C7-E083A36173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E32084-E9EC-9B81-29D1-9C9737731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06404"/>
            <a:ext cx="6400800" cy="48753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/>
              <a:t>«Quote slide.</a:t>
            </a:r>
            <a:endParaRPr lang="fr-FR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DE2D6CE4-95E7-44F1-0359-10E44318E4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815879"/>
            <a:ext cx="5448300" cy="26193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 b="0" i="0">
                <a:solidFill>
                  <a:srgbClr val="333333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Author, Job Description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71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h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F7A75C0-BA8D-58E6-10FE-C76101C01B4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19099" y="1790700"/>
            <a:ext cx="11345227" cy="42291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698C11-4882-5F3A-9E6B-789DD965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1000"/>
            <a:ext cx="11353800" cy="12001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Holder 3">
            <a:extLst>
              <a:ext uri="{FF2B5EF4-FFF2-40B4-BE49-F238E27FC236}">
                <a16:creationId xmlns:a16="http://schemas.microsoft.com/office/drawing/2014/main" id="{9708DE49-0A36-0746-60B1-9257E96A792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4300" y="1790700"/>
            <a:ext cx="5308600" cy="838200"/>
          </a:xfrm>
          <a:prstGeom prst="roundRect">
            <a:avLst>
              <a:gd name="adj" fmla="val 9544"/>
            </a:avLst>
          </a:prstGeom>
          <a:solidFill>
            <a:schemeClr val="bg1">
              <a:lumMod val="95000"/>
            </a:schemeClr>
          </a:solidFill>
        </p:spPr>
        <p:txBody>
          <a:bodyPr lIns="91440" tIns="0" rIns="91440" bIns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  <a:cs typeface="Seitu SemBd" pitchFamily="2" charset="0"/>
              </a:defRPr>
            </a:lvl1pPr>
          </a:lstStyle>
          <a:p>
            <a:r>
              <a:rPr lang="pt-PT"/>
              <a:t>Key Takeaways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1472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F7A75C0-BA8D-58E6-10FE-C76101C01B4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19099" y="1790700"/>
            <a:ext cx="5510214" cy="35433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698C11-4882-5F3A-9E6B-789DD965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1000"/>
            <a:ext cx="11353800" cy="12001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hart Placeholder 6">
            <a:extLst>
              <a:ext uri="{FF2B5EF4-FFF2-40B4-BE49-F238E27FC236}">
                <a16:creationId xmlns:a16="http://schemas.microsoft.com/office/drawing/2014/main" id="{68069114-7F68-7F39-C9AF-1454B505D2A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62690" y="1790700"/>
            <a:ext cx="5510214" cy="35433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ED8C731E-8B11-4675-46FB-A20A64EE86F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54117" y="5451274"/>
            <a:ext cx="5510210" cy="91337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CBCD69A8-608F-0332-14FD-E7CC118ADBC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19101" y="5451274"/>
            <a:ext cx="5510210" cy="91337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322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F7A75C0-BA8D-58E6-10FE-C76101C01B4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19100" y="1790700"/>
            <a:ext cx="3359728" cy="3095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698C11-4882-5F3A-9E6B-789DD965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1000"/>
            <a:ext cx="11353800" cy="12001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hart Placeholder 6">
            <a:extLst>
              <a:ext uri="{FF2B5EF4-FFF2-40B4-BE49-F238E27FC236}">
                <a16:creationId xmlns:a16="http://schemas.microsoft.com/office/drawing/2014/main" id="{68069114-7F68-7F39-C9AF-1454B505D2A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16135" y="1790700"/>
            <a:ext cx="3359728" cy="3095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Chart Placeholder 6">
            <a:extLst>
              <a:ext uri="{FF2B5EF4-FFF2-40B4-BE49-F238E27FC236}">
                <a16:creationId xmlns:a16="http://schemas.microsoft.com/office/drawing/2014/main" id="{9AE1A2B0-88AA-CDF9-D38B-8CD482F2CC3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413172" y="1790700"/>
            <a:ext cx="3359728" cy="3095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7494B5A4-BAEC-55D1-D7F5-3C4311A1B07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13172" y="5163575"/>
            <a:ext cx="3359728" cy="91337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A2A49AA0-EF5F-C92E-D8B8-1CB957DB9CB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397760" y="5163575"/>
            <a:ext cx="3359728" cy="91337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18115002-B5A2-EE1A-E424-AEDB6365ECCF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19101" y="5163575"/>
            <a:ext cx="3359728" cy="91337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2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0B7CD8-68A2-4C87-C007-C945E6ED46C7}"/>
              </a:ext>
            </a:extLst>
          </p:cNvPr>
          <p:cNvSpPr/>
          <p:nvPr userDrawn="1"/>
        </p:nvSpPr>
        <p:spPr>
          <a:xfrm>
            <a:off x="6226166" y="381000"/>
            <a:ext cx="5546734" cy="6096000"/>
          </a:xfrm>
          <a:prstGeom prst="roundRect">
            <a:avLst>
              <a:gd name="adj" fmla="val 23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AFBE-00E7-5612-6D5D-C4C19CE5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©JTI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6905-6F71-CE3C-F1B9-62A55AD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C4A8-BB54-4888-A5B3-EF7ED2064710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C917A253-B791-4E2A-B4D2-38E834DCBC2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19100" y="3162299"/>
            <a:ext cx="5676900" cy="3314701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50E01987-AFCD-A2D0-432D-026380F89B2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817442" y="1337830"/>
            <a:ext cx="4364182" cy="418234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0AF3B6-6F9B-C479-6BDD-49963F077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80999"/>
            <a:ext cx="5676900" cy="23383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with a max of 4 lines for this chart slide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976BF3CB-146D-A75E-76C4-B9A192F478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2719387"/>
            <a:ext cx="5676900" cy="295275"/>
          </a:xfrm>
        </p:spPr>
        <p:txBody>
          <a:bodyPr lIns="0" tIns="0" rIns="0" bIns="0" anchor="ctr">
            <a:noAutofit/>
          </a:bodyPr>
          <a:lstStyle>
            <a:lvl1pPr>
              <a:defRPr sz="22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438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8ED8-A417-9C2D-70B4-9D8DC3CD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C652E-5CA6-15C7-25F1-8308693B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A8503-46AF-3518-4448-8BE95418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D8C8C-FD60-A220-C03A-32ED16A7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4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- Ch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next to a pink chair&#10;&#10;AI-generated content may be incorrect.">
            <a:extLst>
              <a:ext uri="{FF2B5EF4-FFF2-40B4-BE49-F238E27FC236}">
                <a16:creationId xmlns:a16="http://schemas.microsoft.com/office/drawing/2014/main" id="{D2C03AEE-BAD6-FE84-B750-59CB6336B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13" y="0"/>
            <a:ext cx="5133016" cy="67047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C41F7E3-B354-68F2-ABA6-4112DC7AA5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249" y="2725287"/>
            <a:ext cx="1972922" cy="1396139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07F4D84-E504-75B6-27A3-207864536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0662" y="6559278"/>
            <a:ext cx="2662238" cy="180975"/>
          </a:xfrm>
        </p:spPr>
        <p:txBody>
          <a:bodyPr lIns="0" tIns="0" rIns="0" bIns="0" anchor="ctr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en-US"/>
              <a:t>00.00.2025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E40A32F-8C3D-0765-A011-97A965BA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CF7BA-8C32-8A57-9908-AF94C7E6B8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9487" y="2707225"/>
            <a:ext cx="4459514" cy="1317170"/>
          </a:xfrm>
        </p:spPr>
        <p:txBody>
          <a:bodyPr anchor="t">
            <a:noAutofit/>
          </a:bodyPr>
          <a:lstStyle>
            <a:lvl1pPr algn="l">
              <a:defRPr sz="3600" strike="noStrik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25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- Sm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ith her eyes closed&#10;&#10;AI-generated content may be incorrect.">
            <a:extLst>
              <a:ext uri="{FF2B5EF4-FFF2-40B4-BE49-F238E27FC236}">
                <a16:creationId xmlns:a16="http://schemas.microsoft.com/office/drawing/2014/main" id="{7A7984F9-D966-723A-99D8-6F85699B3E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11" y="0"/>
            <a:ext cx="521850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7C6DC85-99AF-D143-B95C-5615FE290D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249" y="2725287"/>
            <a:ext cx="1972922" cy="1396139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7E78F2E-C994-A966-3934-2B7E8ADB03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0662" y="6559278"/>
            <a:ext cx="2662238" cy="180975"/>
          </a:xfrm>
        </p:spPr>
        <p:txBody>
          <a:bodyPr lIns="0" tIns="0" rIns="0" bIns="0" anchor="ctr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en-US"/>
              <a:t>00.00.2025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6B1FC64-A24F-F15F-093F-545C8A55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A53E0-69FF-CB19-88FC-2C3BD2D733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9487" y="2707225"/>
            <a:ext cx="4459514" cy="1317170"/>
          </a:xfrm>
        </p:spPr>
        <p:txBody>
          <a:bodyPr anchor="t">
            <a:noAutofit/>
          </a:bodyPr>
          <a:lstStyle>
            <a:lvl1pPr algn="l">
              <a:defRPr sz="3600" strike="noStrik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10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- Coff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74EF15BF-3998-7CEE-387D-151103D2B8F3}"/>
              </a:ext>
            </a:extLst>
          </p:cNvPr>
          <p:cNvPicPr/>
          <p:nvPr userDrawn="1"/>
        </p:nvPicPr>
        <p:blipFill>
          <a:blip r:embed="rId2" cstate="print"/>
          <a:srcRect t="7956"/>
          <a:stretch/>
        </p:blipFill>
        <p:spPr>
          <a:xfrm>
            <a:off x="0" y="380999"/>
            <a:ext cx="12192000" cy="58088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8BDC6F2-C948-C287-6158-540416C60B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249" y="2725287"/>
            <a:ext cx="1972922" cy="1396139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FCB371-9B9C-6AC5-0AE5-F67FB6D0FB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0662" y="6559278"/>
            <a:ext cx="2662238" cy="180975"/>
          </a:xfrm>
        </p:spPr>
        <p:txBody>
          <a:bodyPr lIns="0" tIns="0" rIns="0" bIns="0" anchor="ctr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en-US"/>
              <a:t>00.00.2025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BD21F59-E827-C88C-9450-3569D27B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2F6B5-CF39-EAD0-BB33-B24D18EC63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9487" y="2707225"/>
            <a:ext cx="4459514" cy="1317170"/>
          </a:xfrm>
        </p:spPr>
        <p:txBody>
          <a:bodyPr anchor="t">
            <a:noAutofit/>
          </a:bodyPr>
          <a:lstStyle>
            <a:lvl1pPr algn="l">
              <a:defRPr sz="3600" strike="noStrik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1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-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CB3EBF-04EB-816B-3F97-F05A7FED1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6470" r="1029"/>
          <a:stretch/>
        </p:blipFill>
        <p:spPr>
          <a:xfrm>
            <a:off x="7025183" y="419100"/>
            <a:ext cx="4170957" cy="60579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8BDC6F2-C948-C287-6158-540416C60B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249" y="2725287"/>
            <a:ext cx="1972922" cy="139613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CD91BA8-BDA5-3F1C-607C-FC77106E2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9487" y="2707225"/>
            <a:ext cx="4459514" cy="1317170"/>
          </a:xfrm>
        </p:spPr>
        <p:txBody>
          <a:bodyPr anchor="t">
            <a:noAutofit/>
          </a:bodyPr>
          <a:lstStyle>
            <a:lvl1pPr algn="l">
              <a:defRPr sz="3600" strike="noStrik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fr-FR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FCB371-9B9C-6AC5-0AE5-F67FB6D0FB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0662" y="6559278"/>
            <a:ext cx="2662238" cy="180975"/>
          </a:xfrm>
        </p:spPr>
        <p:txBody>
          <a:bodyPr lIns="0" tIns="0" rIns="0" bIns="0" anchor="ctr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en-US"/>
              <a:t>00.00.2025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BD21F59-E827-C88C-9450-3569D27B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FB1221-54B9-63A3-76E8-6F0D89B2550D}"/>
              </a:ext>
            </a:extLst>
          </p:cNvPr>
          <p:cNvSpPr/>
          <p:nvPr userDrawn="1"/>
        </p:nvSpPr>
        <p:spPr>
          <a:xfrm>
            <a:off x="7178675" y="176213"/>
            <a:ext cx="457199" cy="461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0A29C1-F307-2BDA-D465-37BEDBC13A89}"/>
              </a:ext>
            </a:extLst>
          </p:cNvPr>
          <p:cNvSpPr/>
          <p:nvPr userDrawn="1"/>
        </p:nvSpPr>
        <p:spPr>
          <a:xfrm>
            <a:off x="7103351" y="283068"/>
            <a:ext cx="457199" cy="461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8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8BDC6F2-C948-C287-6158-540416C60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249" y="2725287"/>
            <a:ext cx="1972922" cy="139613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CD91BA8-BDA5-3F1C-607C-FC77106E2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9487" y="2707225"/>
            <a:ext cx="4459514" cy="1317170"/>
          </a:xfrm>
        </p:spPr>
        <p:txBody>
          <a:bodyPr anchor="t">
            <a:noAutofit/>
          </a:bodyPr>
          <a:lstStyle>
            <a:lvl1pPr algn="l">
              <a:defRPr sz="3600" strike="noStrik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fr-FR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FCB371-9B9C-6AC5-0AE5-F67FB6D0FB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0662" y="6559278"/>
            <a:ext cx="2662238" cy="180975"/>
          </a:xfrm>
        </p:spPr>
        <p:txBody>
          <a:bodyPr lIns="0" tIns="0" rIns="0" bIns="0" anchor="ctr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en-US"/>
              <a:t>00.00.2025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BD21F59-E827-C88C-9450-3569D27B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FB1221-54B9-63A3-76E8-6F0D89B2550D}"/>
              </a:ext>
            </a:extLst>
          </p:cNvPr>
          <p:cNvSpPr/>
          <p:nvPr userDrawn="1"/>
        </p:nvSpPr>
        <p:spPr>
          <a:xfrm>
            <a:off x="7178675" y="176213"/>
            <a:ext cx="457199" cy="461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3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C2CE7B4-0C45-A629-6F61-D678C81FEC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4" b="2896"/>
          <a:stretch/>
        </p:blipFill>
        <p:spPr bwMode="auto">
          <a:xfrm>
            <a:off x="6790324" y="0"/>
            <a:ext cx="5356634" cy="41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8BDC6F2-C948-C287-6158-540416C60B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249" y="2725287"/>
            <a:ext cx="1972922" cy="139613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CD91BA8-BDA5-3F1C-607C-FC77106E2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9487" y="2707225"/>
            <a:ext cx="4459514" cy="1317170"/>
          </a:xfrm>
        </p:spPr>
        <p:txBody>
          <a:bodyPr anchor="t">
            <a:noAutofit/>
          </a:bodyPr>
          <a:lstStyle>
            <a:lvl1pPr algn="l">
              <a:defRPr sz="3600" strike="noStrike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Contacts</a:t>
            </a:r>
            <a:endParaRPr lang="fr-FR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FCB371-9B9C-6AC5-0AE5-F67FB6D0FB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0662" y="6559278"/>
            <a:ext cx="2662238" cy="180975"/>
          </a:xfrm>
        </p:spPr>
        <p:txBody>
          <a:bodyPr lIns="0" tIns="0" rIns="0" bIns="0" anchor="ctr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en-US"/>
              <a:t>00.00.2025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BD21F59-E827-C88C-9450-3569D27B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lvl="0"/>
            <a:r>
              <a:rPr lang="en-US"/>
              <a:t>©JTI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85907C8E-7E9C-6F11-90A3-E455D3C0F227}"/>
              </a:ext>
            </a:extLst>
          </p:cNvPr>
          <p:cNvSpPr txBox="1">
            <a:spLocks/>
          </p:cNvSpPr>
          <p:nvPr userDrawn="1"/>
        </p:nvSpPr>
        <p:spPr>
          <a:xfrm>
            <a:off x="2779486" y="4170265"/>
            <a:ext cx="8993414" cy="1780955"/>
          </a:xfrm>
          <a:prstGeom prst="roundRect">
            <a:avLst>
              <a:gd name="adj" fmla="val 4033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365760" tIns="365760" rIns="365760" bIns="365760" rtlCol="0">
            <a:no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Tx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75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75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75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</a:pPr>
            <a:endParaRPr lang="en-US" sz="3000" b="1"/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7D80DD79-6CAE-E33C-4716-7862112F50D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648575" y="4995468"/>
            <a:ext cx="3427997" cy="176073"/>
          </a:xfrm>
        </p:spPr>
        <p:txBody>
          <a:bodyPr lIns="0" tIns="0" rIns="0" bIns="0" anchor="b">
            <a:normAutofit/>
          </a:bodyPr>
          <a:lstStyle>
            <a:lvl1pPr>
              <a:spcBef>
                <a:spcPts val="0"/>
              </a:spcBef>
              <a:defRPr sz="1400" b="1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Name Surname</a:t>
            </a:r>
            <a:endParaRPr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2A3C2F13-D3B9-B3A8-6D20-CAECD2FC49F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648575" y="4436169"/>
            <a:ext cx="3427997" cy="240039"/>
          </a:xfr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JTI HQ</a:t>
            </a:r>
            <a:endParaRPr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1950C291-D731-0CB7-69D2-8C325BC21BA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648575" y="5202134"/>
            <a:ext cx="3427997" cy="176073"/>
          </a:xfrm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Department/Role</a:t>
            </a:r>
            <a:endParaRPr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654AC645-FDD4-C5BF-312D-8238C2545C8E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648575" y="5424120"/>
            <a:ext cx="3427997" cy="176073"/>
          </a:xfrm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Email</a:t>
            </a:r>
            <a:endParaRPr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35663A8D-6220-4CCE-86AD-C2D5BB3469B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295650" y="4995468"/>
            <a:ext cx="3427997" cy="176073"/>
          </a:xfrm>
        </p:spPr>
        <p:txBody>
          <a:bodyPr lIns="0" tIns="0" rIns="0" bIns="0" anchor="b">
            <a:normAutofit/>
          </a:bodyPr>
          <a:lstStyle>
            <a:lvl1pPr>
              <a:spcBef>
                <a:spcPts val="0"/>
              </a:spcBef>
              <a:defRPr sz="1400" b="1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Name Surname</a:t>
            </a:r>
            <a:endParaRPr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F242B447-8D22-C860-C844-7D266F98D50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295650" y="4436169"/>
            <a:ext cx="3427997" cy="240039"/>
          </a:xfr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tx2"/>
                </a:solidFill>
                <a:latin typeface="Seitu SemBd" pitchFamily="2" charset="0"/>
                <a:cs typeface="Seitu SemBd" pitchFamily="2" charset="0"/>
              </a:defRPr>
            </a:lvl1pPr>
          </a:lstStyle>
          <a:p>
            <a:r>
              <a:rPr lang="pt-PT"/>
              <a:t>JTI HQ</a:t>
            </a:r>
            <a:endParaRPr/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80EC0EE2-3BFB-048E-5917-7F98F5BF461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3295650" y="5202134"/>
            <a:ext cx="3427997" cy="176073"/>
          </a:xfrm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Department/Role</a:t>
            </a:r>
            <a:endParaRPr/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0B9132AB-4CDD-CD41-BAA3-8A0777B1446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295650" y="5424120"/>
            <a:ext cx="3427997" cy="176073"/>
          </a:xfrm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Seitu"/>
                <a:cs typeface="Seitu"/>
              </a:defRPr>
            </a:lvl1pPr>
          </a:lstStyle>
          <a:p>
            <a:r>
              <a:rPr lang="pt-PT"/>
              <a:t>Email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2040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6A303-A726-1031-E9FA-702C423F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5D28F-B820-1B36-B000-5DA4538D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516C2-3DAF-AC97-2431-CF32F197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96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9339-DA7B-83FD-4A98-44D6B193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176CC-47A3-D4E5-6C5C-57A1AF2A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344C8-2D31-4881-4CC9-3CDC9F168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4BCF2-542F-9F87-CA70-DE7919A4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F7E11-6D01-4BBA-3092-85431512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9A59F-2137-D99C-E81C-900334F9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98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4C8D-10DD-7823-A175-FDC0D9D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B9A36-1DF0-01F8-5ABA-0FFCE96BA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9FF62-318C-D7E8-8A06-798542727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A988C-95B2-E299-8E64-BDD3F0AA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5B9A3-6274-E0B8-78AF-76CC22BB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AA5E3-5B7D-DC28-E9B4-2B0BAD22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9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image" Target="../media/image1.jpeg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F91E49-9573-460D-05D8-F4B9D34B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6ADDE-AB04-FFFB-4627-D14F7F35E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EF558-9BC4-6A91-0B3E-84CA96F6E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69AA20-7B33-4DAE-B98C-C69B2C13E439}" type="datetimeFigureOut">
              <a:rPr lang="tr-TR" smtClean="0"/>
              <a:t>21.01.2026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C4DB2-1555-0EBF-AEA0-824476715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07D6A-FA0A-BEA0-41F4-AC1205821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7A27B6-0CE0-4AB3-806C-3F579120E3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90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DB5B628-C491-FC04-A618-2668A8DE11AD}"/>
              </a:ext>
            </a:extLst>
          </p:cNvPr>
          <p:cNvGrpSpPr/>
          <p:nvPr userDrawn="1"/>
        </p:nvGrpSpPr>
        <p:grpSpPr>
          <a:xfrm>
            <a:off x="-2" y="0"/>
            <a:ext cx="12192002" cy="6858959"/>
            <a:chOff x="-3" y="-1"/>
            <a:chExt cx="24384004" cy="1371791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073B464-4A88-AB53-0A3B-D73E0453A494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821066" y="-1"/>
              <a:ext cx="1663699" cy="1371600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C3D3A34-92A8-5300-CFA2-0BF35C80F958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2737187" y="-1"/>
              <a:ext cx="1663699" cy="137160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00B341E-FDF0-D7AC-839D-22D3DCB68E4B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4653308" y="-1"/>
              <a:ext cx="1663699" cy="1371600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1B1EDE5-5F89-F0D8-5D7B-10C7DB2B6A86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6569429" y="-1"/>
              <a:ext cx="1663699" cy="1371600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CB3418D-2D0F-D638-DD24-9E72E3AAE4EB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8485550" y="-1"/>
              <a:ext cx="1663699" cy="1371600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5E94F9B-09FC-3144-5B4B-4578824F016F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10401671" y="-1"/>
              <a:ext cx="1663699" cy="1371600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FA09CB6-6EDA-D876-B7E5-4FB5A55ADC0A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12317792" y="-1"/>
              <a:ext cx="1663699" cy="1371600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9DF702F-DF37-3D4C-B33F-FFFB5E17F885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14233913" y="-1"/>
              <a:ext cx="1663699" cy="1371600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89677B3-5251-81B2-FFCC-9A831BBC1DE9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16150034" y="-1"/>
              <a:ext cx="1663699" cy="13716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AA4E25D-BA52-1F03-A59C-C7193FF6055B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18066155" y="-1"/>
              <a:ext cx="1663699" cy="1371600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BB8C39F-6CF0-15E8-FBD4-E8BD1A373344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19982276" y="-1"/>
              <a:ext cx="1663699" cy="1371600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B6CBC50-162E-C5B5-96F3-F60BB73A8936}"/>
                </a:ext>
              </a:extLst>
            </p:cNvPr>
            <p:cNvPicPr/>
            <p:nvPr userDrawn="1"/>
          </p:nvPicPr>
          <p:blipFill>
            <a:blip r:embed="rId56">
              <a:alphaModFix amt="0"/>
            </a:blip>
            <a:stretch>
              <a:fillRect/>
            </a:stretch>
          </p:blipFill>
          <p:spPr>
            <a:xfrm>
              <a:off x="21898398" y="-1"/>
              <a:ext cx="1663699" cy="1371600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987DC86-13AE-93B8-8B91-CA0D4A6261FC}"/>
                </a:ext>
              </a:extLst>
            </p:cNvPr>
            <p:cNvPicPr/>
            <p:nvPr userDrawn="1"/>
          </p:nvPicPr>
          <p:blipFill>
            <a:blip r:embed="rId57">
              <a:alphaModFix amt="0"/>
            </a:blip>
            <a:stretch>
              <a:fillRect/>
            </a:stretch>
          </p:blipFill>
          <p:spPr>
            <a:xfrm>
              <a:off x="1" y="-1"/>
              <a:ext cx="812800" cy="1371600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F8345A1-263B-ABB8-CC65-4A207FCA3524}"/>
                </a:ext>
              </a:extLst>
            </p:cNvPr>
            <p:cNvPicPr/>
            <p:nvPr userDrawn="1"/>
          </p:nvPicPr>
          <p:blipFill>
            <a:blip r:embed="rId57">
              <a:alphaModFix amt="0"/>
            </a:blip>
            <a:stretch>
              <a:fillRect/>
            </a:stretch>
          </p:blipFill>
          <p:spPr>
            <a:xfrm>
              <a:off x="23567367" y="-1"/>
              <a:ext cx="812800" cy="1371600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ADC2A6-D699-4F62-F102-D7F3C4515987}"/>
                </a:ext>
              </a:extLst>
            </p:cNvPr>
            <p:cNvPicPr/>
            <p:nvPr userDrawn="1"/>
          </p:nvPicPr>
          <p:blipFill>
            <a:blip r:embed="rId57">
              <a:alphaModFix amt="0"/>
            </a:blip>
            <a:stretch>
              <a:fillRect/>
            </a:stretch>
          </p:blipFill>
          <p:spPr>
            <a:xfrm rot="5400000">
              <a:off x="11785599" y="-11785603"/>
              <a:ext cx="812800" cy="2438400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D301C39-9325-31BE-BFCE-409A26D1D301}"/>
                </a:ext>
              </a:extLst>
            </p:cNvPr>
            <p:cNvPicPr/>
            <p:nvPr userDrawn="1"/>
          </p:nvPicPr>
          <p:blipFill>
            <a:blip r:embed="rId57">
              <a:alphaModFix amt="0"/>
            </a:blip>
            <a:stretch>
              <a:fillRect/>
            </a:stretch>
          </p:blipFill>
          <p:spPr>
            <a:xfrm rot="5400000">
              <a:off x="11785599" y="1119514"/>
              <a:ext cx="812800" cy="24384004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31609-A76C-F8B7-D9E1-418B1D48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1000"/>
            <a:ext cx="11353800" cy="1200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A6CB8-3394-EA75-AB27-CFEEC2005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424" y="1697027"/>
            <a:ext cx="11346475" cy="4342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14 pt</a:t>
            </a:r>
          </a:p>
          <a:p>
            <a:pPr lvl="2"/>
            <a:r>
              <a:rPr lang="en-US"/>
              <a:t>Third Level 13pt</a:t>
            </a:r>
          </a:p>
          <a:p>
            <a:pPr lvl="3"/>
            <a:r>
              <a:rPr lang="en-US"/>
              <a:t>Fourth Level 12 pt</a:t>
            </a:r>
          </a:p>
          <a:p>
            <a:pPr lvl="4"/>
            <a:r>
              <a:rPr lang="en-US"/>
              <a:t>Fifth Level 11 pt</a:t>
            </a:r>
          </a:p>
          <a:p>
            <a:pPr lvl="5"/>
            <a:r>
              <a:rPr lang="en-US"/>
              <a:t>Sixth Level 10 pt</a:t>
            </a:r>
          </a:p>
          <a:p>
            <a:pPr lvl="6"/>
            <a:r>
              <a:rPr lang="en-US"/>
              <a:t>Seventh Level 9pt</a:t>
            </a:r>
          </a:p>
          <a:p>
            <a:pPr lvl="7"/>
            <a:r>
              <a:rPr lang="en-US"/>
              <a:t>Eight Level 8.5 pt</a:t>
            </a:r>
          </a:p>
          <a:p>
            <a:pPr lvl="8"/>
            <a:r>
              <a:rPr lang="en-US"/>
              <a:t>Nineth Level 8 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6A77B-4C74-339F-7538-FBF04C44D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577615"/>
            <a:ext cx="4362450" cy="16898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©JTI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48F87-16CB-33D7-BEF6-965129E9D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487" y="6577615"/>
            <a:ext cx="243840" cy="16898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037C4A8-BB54-4888-A5B3-EF7ED20647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60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254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228600" algn="l" defTabSz="914400" rtl="0" eaLnBrk="1" latinLnBrk="0" hangingPunct="1">
        <a:lnSpc>
          <a:spcPct val="90000"/>
        </a:lnSpc>
        <a:spcBef>
          <a:spcPts val="500"/>
        </a:spcBef>
        <a:buFont typeface="Seitu" pitchFamily="2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287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-1714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541463" indent="60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64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240">
          <p15:clr>
            <a:srgbClr val="F26B43"/>
          </p15:clr>
        </p15:guide>
        <p15:guide id="6" orient="horz" pos="4080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6.svg"/><Relationship Id="rId7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8.sv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png"/><Relationship Id="rId12" Type="http://schemas.openxmlformats.org/officeDocument/2006/relationships/image" Target="../media/image2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622319-C1F1-295D-8C7F-611A35874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4446" y="3797134"/>
            <a:ext cx="4856988" cy="16557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B31"/>
                </a:solidFill>
                <a:effectLst/>
                <a:uLnTx/>
                <a:uFillTx/>
                <a:latin typeface="Seitu" pitchFamily="2" charset="-94"/>
              </a:rPr>
              <a:t>Education &amp; Training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itu" pitchFamily="2" charset="-94"/>
              </a:rPr>
              <a:t>Pillar Guide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itu" pitchFamily="2" charset="-9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3E4F72-2C7C-250E-9061-6570E7301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446" y="2041360"/>
            <a:ext cx="7106412" cy="1658937"/>
          </a:xfrm>
        </p:spPr>
        <p:txBody>
          <a:bodyPr/>
          <a:lstStyle/>
          <a:p>
            <a:r>
              <a:rPr lang="en-GB" sz="3200">
                <a:latin typeface="Seitu" pitchFamily="2" charset="-94"/>
              </a:rPr>
              <a:t>Step Up Card </a:t>
            </a:r>
            <a:r>
              <a:rPr lang="en-GB" sz="3200" err="1">
                <a:latin typeface="Seitu" pitchFamily="2" charset="-94"/>
              </a:rPr>
              <a:t>Eğitimi</a:t>
            </a:r>
            <a:r>
              <a:rPr lang="en-GB" sz="3200">
                <a:latin typeface="Seitu" pitchFamily="2" charset="-94"/>
              </a:rPr>
              <a:t> </a:t>
            </a:r>
            <a:endParaRPr lang="en-US" sz="32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9B7C6-B0FA-7496-8C34-96408E29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571265"/>
            <a:ext cx="4362450" cy="1689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itu"/>
                <a:ea typeface="+mn-ea"/>
                <a:cs typeface="+mn-cs"/>
              </a:rPr>
              <a:t>©JTI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926B2627-C654-4443-F712-6318B82B3AC8}"/>
              </a:ext>
            </a:extLst>
          </p:cNvPr>
          <p:cNvSpPr txBox="1">
            <a:spLocks/>
          </p:cNvSpPr>
          <p:nvPr/>
        </p:nvSpPr>
        <p:spPr>
          <a:xfrm>
            <a:off x="9239980" y="647319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07963" indent="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608013" indent="-19843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831850" indent="-2047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itu" pitchFamily="2" charset="-94"/>
                <a:cs typeface="Arial" panose="020B0604020202020204" pitchFamily="34" charset="0"/>
              </a:rPr>
              <a:t>v</a:t>
            </a:r>
            <a:r>
              <a:rPr kumimoji="0" lang="tr-T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itu" pitchFamily="2" charset="-94"/>
                <a:cs typeface="Arial" panose="020B0604020202020204" pitchFamily="34" charset="0"/>
              </a:rPr>
              <a:t>7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itu" pitchFamily="2" charset="-94"/>
                <a:cs typeface="Arial" panose="020B0604020202020204" pitchFamily="34" charset="0"/>
              </a:rPr>
              <a:t>.</a:t>
            </a:r>
            <a:r>
              <a:rPr kumimoji="0" lang="tr-T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itu" pitchFamily="2" charset="-94"/>
                <a:cs typeface="Arial" panose="020B0604020202020204" pitchFamily="34" charset="0"/>
              </a:rPr>
              <a:t>0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itu" pitchFamily="2" charset="-94"/>
                <a:cs typeface="Arial" panose="020B0604020202020204" pitchFamily="34" charset="0"/>
              </a:rPr>
              <a:t> | </a:t>
            </a:r>
            <a:r>
              <a:rPr kumimoji="0" lang="tr-T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itu" pitchFamily="2" charset="-94"/>
                <a:cs typeface="Arial" panose="020B0604020202020204" pitchFamily="34" charset="0"/>
              </a:rPr>
              <a:t>November 28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itu" pitchFamily="2" charset="-94"/>
                <a:cs typeface="Arial" panose="020B0604020202020204" pitchFamily="34" charset="0"/>
              </a:rPr>
              <a:t>, 202</a:t>
            </a:r>
            <a:r>
              <a:rPr kumimoji="0" lang="tr-T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itu" pitchFamily="2" charset="-94"/>
                <a:cs typeface="Arial" panose="020B0604020202020204" pitchFamily="34" charset="0"/>
              </a:rPr>
              <a:t>5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itu" pitchFamily="2" charset="-94"/>
              <a:cs typeface="Arial" panose="020B0604020202020204" pitchFamily="34" charset="0"/>
            </a:endParaRPr>
          </a:p>
        </p:txBody>
      </p:sp>
      <p:pic>
        <p:nvPicPr>
          <p:cNvPr id="4" name="Immagine 33" descr="Immagine 33">
            <a:extLst>
              <a:ext uri="{FF2B5EF4-FFF2-40B4-BE49-F238E27FC236}">
                <a16:creationId xmlns:a16="http://schemas.microsoft.com/office/drawing/2014/main" id="{DEE52FC5-3EE0-0BE4-444E-A2EBE63A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4141"/>
            <a:ext cx="4929717" cy="49297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2029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3515159-FEC4-6844-4D4E-C79AC887767F}"/>
              </a:ext>
            </a:extLst>
          </p:cNvPr>
          <p:cNvGrpSpPr/>
          <p:nvPr/>
        </p:nvGrpSpPr>
        <p:grpSpPr>
          <a:xfrm>
            <a:off x="288595" y="2252223"/>
            <a:ext cx="10966084" cy="2412550"/>
            <a:chOff x="448582" y="4706379"/>
            <a:chExt cx="10966084" cy="24125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B77FD7-56E8-1B8A-C2F9-B20179A65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7049" y="4803024"/>
              <a:ext cx="2877617" cy="147950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89E1DB-AE65-E7BB-2884-C941EE1B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938" y="4706379"/>
              <a:ext cx="6172446" cy="15761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3FA38D-2A70-1351-9C7E-751140ADBE3B}"/>
                </a:ext>
              </a:extLst>
            </p:cNvPr>
            <p:cNvSpPr/>
            <p:nvPr/>
          </p:nvSpPr>
          <p:spPr>
            <a:xfrm>
              <a:off x="5618522" y="6069393"/>
              <a:ext cx="1024622" cy="171102"/>
            </a:xfrm>
            <a:prstGeom prst="rect">
              <a:avLst/>
            </a:prstGeom>
            <a:noFill/>
            <a:ln w="28575">
              <a:solidFill>
                <a:srgbClr val="00B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9DDF9DAE-47D1-2CDC-671F-186C70FAD741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6688384" y="5542778"/>
              <a:ext cx="1848665" cy="640567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B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C8D9B0-9FDB-E87E-1A7A-7C9F2853B6DE}"/>
                </a:ext>
              </a:extLst>
            </p:cNvPr>
            <p:cNvSpPr/>
            <p:nvPr/>
          </p:nvSpPr>
          <p:spPr>
            <a:xfrm>
              <a:off x="448582" y="6677710"/>
              <a:ext cx="432294" cy="441219"/>
            </a:xfrm>
            <a:prstGeom prst="ellipse">
              <a:avLst/>
            </a:prstGeom>
            <a:solidFill>
              <a:srgbClr val="00BB31"/>
            </a:solidFill>
            <a:ln>
              <a:solidFill>
                <a:srgbClr val="00B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8</a:t>
              </a:r>
              <a:endParaRPr lang="tr-TR" sz="24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F92E29-0335-43EA-AA92-2170AF454B68}"/>
              </a:ext>
            </a:extLst>
          </p:cNvPr>
          <p:cNvSpPr txBox="1"/>
          <p:nvPr/>
        </p:nvSpPr>
        <p:spPr>
          <a:xfrm>
            <a:off x="288595" y="4664773"/>
            <a:ext cx="617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Seitu" pitchFamily="2" charset="-94"/>
              </a:rPr>
              <a:t>Son </a:t>
            </a:r>
            <a:r>
              <a:rPr lang="en-US" err="1">
                <a:latin typeface="Seitu" pitchFamily="2" charset="-94"/>
              </a:rPr>
              <a:t>soruyu</a:t>
            </a:r>
            <a:r>
              <a:rPr lang="en-US">
                <a:latin typeface="Seitu" pitchFamily="2" charset="-94"/>
              </a:rPr>
              <a:t> da </a:t>
            </a:r>
            <a:r>
              <a:rPr lang="en-US" err="1">
                <a:latin typeface="Seitu" pitchFamily="2" charset="-94"/>
              </a:rPr>
              <a:t>yanıtladıktan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sonra</a:t>
            </a:r>
            <a:r>
              <a:rPr lang="en-US">
                <a:latin typeface="Seitu" pitchFamily="2" charset="-94"/>
              </a:rPr>
              <a:t> “Finalize </a:t>
            </a:r>
            <a:r>
              <a:rPr lang="en-US" err="1">
                <a:latin typeface="Seitu" pitchFamily="2" charset="-94"/>
              </a:rPr>
              <a:t>Assesment</a:t>
            </a:r>
            <a:r>
              <a:rPr lang="en-US">
                <a:latin typeface="Seitu" pitchFamily="2" charset="-94"/>
              </a:rPr>
              <a:t>” </a:t>
            </a:r>
            <a:r>
              <a:rPr lang="en-US" err="1">
                <a:latin typeface="Seitu" pitchFamily="2" charset="-94"/>
              </a:rPr>
              <a:t>butonu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aktifleşir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ve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değerlendirilme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sonlandırılır</a:t>
            </a:r>
            <a:r>
              <a:rPr lang="en-US">
                <a:latin typeface="Seitu" pitchFamily="2" charset="-94"/>
              </a:rPr>
              <a:t>.</a:t>
            </a:r>
            <a:endParaRPr lang="tr-TR">
              <a:latin typeface="Seitu" pitchFamily="2" charset="-9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687E2-C1A1-9BF8-914E-3B1C1DDC28D8}"/>
              </a:ext>
            </a:extLst>
          </p:cNvPr>
          <p:cNvSpPr txBox="1"/>
          <p:nvPr/>
        </p:nvSpPr>
        <p:spPr>
          <a:xfrm>
            <a:off x="7575928" y="4664773"/>
            <a:ext cx="445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Seitu" pitchFamily="2" charset="-94"/>
              </a:rPr>
              <a:t>Değerlendirme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sonunda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yorumlar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yazılır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ve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kaydet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butonuna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basılır</a:t>
            </a:r>
            <a:r>
              <a:rPr lang="en-US">
                <a:latin typeface="Seitu" pitchFamily="2" charset="-94"/>
              </a:rPr>
              <a:t>.</a:t>
            </a:r>
            <a:endParaRPr lang="tr-TR">
              <a:latin typeface="Seitu" pitchFamily="2" charset="-94"/>
            </a:endParaRPr>
          </a:p>
        </p:txBody>
      </p:sp>
      <p:pic>
        <p:nvPicPr>
          <p:cNvPr id="3" name="Immagine 27" descr="Immagine 27">
            <a:extLst>
              <a:ext uri="{FF2B5EF4-FFF2-40B4-BE49-F238E27FC236}">
                <a16:creationId xmlns:a16="http://schemas.microsoft.com/office/drawing/2014/main" id="{B7CDDF89-721D-D1BE-3B30-1638DF8C5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79" y="104103"/>
            <a:ext cx="1232359" cy="123236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1631FE-1756-E22C-0111-8E2D448B528D}"/>
              </a:ext>
            </a:extLst>
          </p:cNvPr>
          <p:cNvSpPr txBox="1"/>
          <p:nvPr/>
        </p:nvSpPr>
        <p:spPr>
          <a:xfrm>
            <a:off x="1432241" y="366340"/>
            <a:ext cx="7961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Step Up Card </a:t>
            </a:r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Nasıl</a:t>
            </a:r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Doldurulur</a:t>
            </a:r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?</a:t>
            </a:r>
            <a:endParaRPr lang="tr-TR" sz="4000">
              <a:solidFill>
                <a:srgbClr val="00BC3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57B51-664F-08A5-2CBC-A26CA0591E7E}"/>
              </a:ext>
            </a:extLst>
          </p:cNvPr>
          <p:cNvSpPr/>
          <p:nvPr/>
        </p:nvSpPr>
        <p:spPr>
          <a:xfrm>
            <a:off x="7575928" y="4223553"/>
            <a:ext cx="432294" cy="441219"/>
          </a:xfrm>
          <a:prstGeom prst="ellipse">
            <a:avLst/>
          </a:prstGeom>
          <a:solidFill>
            <a:srgbClr val="00BB31"/>
          </a:solidFill>
          <a:ln>
            <a:solidFill>
              <a:srgbClr val="00B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9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336513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165E-8D42-CB96-9254-D86420497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Badge 5 with solid fill">
            <a:extLst>
              <a:ext uri="{FF2B5EF4-FFF2-40B4-BE49-F238E27FC236}">
                <a16:creationId xmlns:a16="http://schemas.microsoft.com/office/drawing/2014/main" id="{783F7DEE-E788-3B3E-6599-E2643940C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5038" y="2668375"/>
            <a:ext cx="497629" cy="4976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9A722B-E6A2-0E93-EE51-F83C3AEF53E2}"/>
              </a:ext>
            </a:extLst>
          </p:cNvPr>
          <p:cNvSpPr txBox="1"/>
          <p:nvPr/>
        </p:nvSpPr>
        <p:spPr>
          <a:xfrm>
            <a:off x="6269981" y="4771857"/>
            <a:ext cx="528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Seitu" pitchFamily="2" charset="-94"/>
              </a:rPr>
              <a:t>2. </a:t>
            </a:r>
            <a:r>
              <a:rPr lang="en-US" err="1">
                <a:latin typeface="Seitu" pitchFamily="2" charset="-94"/>
              </a:rPr>
              <a:t>Değerlendirme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SuC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kartına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basılarak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aynı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sorular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tekrar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yanıtlanır</a:t>
            </a:r>
            <a:r>
              <a:rPr lang="en-US">
                <a:latin typeface="Seitu" pitchFamily="2" charset="-94"/>
              </a:rPr>
              <a:t>.</a:t>
            </a:r>
            <a:endParaRPr lang="tr-TR">
              <a:latin typeface="Seitu" pitchFamily="2" charset="-9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81CF93-3BA6-3826-63F2-8B889BB2D311}"/>
              </a:ext>
            </a:extLst>
          </p:cNvPr>
          <p:cNvSpPr txBox="1"/>
          <p:nvPr/>
        </p:nvSpPr>
        <p:spPr>
          <a:xfrm>
            <a:off x="268454" y="5095023"/>
            <a:ext cx="559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Seitu" pitchFamily="2" charset="-94"/>
              </a:rPr>
              <a:t>1. </a:t>
            </a:r>
            <a:r>
              <a:rPr lang="en-US" err="1">
                <a:latin typeface="Seitu" pitchFamily="2" charset="-94"/>
              </a:rPr>
              <a:t>Değerlendirmeyi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tamamdıktan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sonra</a:t>
            </a:r>
            <a:r>
              <a:rPr lang="en-US">
                <a:latin typeface="Seitu" pitchFamily="2" charset="-94"/>
              </a:rPr>
              <a:t> 2. </a:t>
            </a:r>
            <a:r>
              <a:rPr lang="en-US" err="1">
                <a:latin typeface="Seitu" pitchFamily="2" charset="-94"/>
              </a:rPr>
              <a:t>değerlendirme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kartı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oluşur</a:t>
            </a:r>
            <a:endParaRPr lang="tr-TR">
              <a:latin typeface="Seitu" pitchFamily="2" charset="-9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220515-1AD4-216F-4275-1732539B41A0}"/>
              </a:ext>
            </a:extLst>
          </p:cNvPr>
          <p:cNvGrpSpPr/>
          <p:nvPr/>
        </p:nvGrpSpPr>
        <p:grpSpPr>
          <a:xfrm>
            <a:off x="6272892" y="1187213"/>
            <a:ext cx="5603292" cy="2807519"/>
            <a:chOff x="512785" y="1340646"/>
            <a:chExt cx="7825326" cy="38435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5C6EA2-7775-D3BB-F6EC-E8ACFF259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785" y="1340646"/>
              <a:ext cx="7825326" cy="376865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8CFE96-9B38-210D-C0EA-D07DC40EEEF2}"/>
                </a:ext>
              </a:extLst>
            </p:cNvPr>
            <p:cNvSpPr/>
            <p:nvPr/>
          </p:nvSpPr>
          <p:spPr>
            <a:xfrm>
              <a:off x="5163111" y="4381947"/>
              <a:ext cx="3080269" cy="802219"/>
            </a:xfrm>
            <a:prstGeom prst="rect">
              <a:avLst/>
            </a:prstGeom>
            <a:noFill/>
            <a:ln w="28575">
              <a:solidFill>
                <a:srgbClr val="00BB3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9" name="Graphic 18" descr="Cursor with solid fill">
            <a:extLst>
              <a:ext uri="{FF2B5EF4-FFF2-40B4-BE49-F238E27FC236}">
                <a16:creationId xmlns:a16="http://schemas.microsoft.com/office/drawing/2014/main" id="{BCC0A7B3-5131-D2A6-4302-BB9419EF0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91246" y="3679174"/>
            <a:ext cx="228600" cy="228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04047BE-C4FD-000A-AC1F-06B9ACF2FE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4895"/>
          <a:stretch>
            <a:fillRect/>
          </a:stretch>
        </p:blipFill>
        <p:spPr>
          <a:xfrm>
            <a:off x="268454" y="1375702"/>
            <a:ext cx="4122239" cy="28394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7A46FA9-168D-77B1-C3FC-6DFF96C3B446}"/>
              </a:ext>
            </a:extLst>
          </p:cNvPr>
          <p:cNvSpPr/>
          <p:nvPr/>
        </p:nvSpPr>
        <p:spPr>
          <a:xfrm>
            <a:off x="268454" y="4622116"/>
            <a:ext cx="480846" cy="472906"/>
          </a:xfrm>
          <a:prstGeom prst="ellipse">
            <a:avLst/>
          </a:prstGeom>
          <a:solidFill>
            <a:srgbClr val="00BB31"/>
          </a:solidFill>
          <a:ln>
            <a:solidFill>
              <a:srgbClr val="00B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10</a:t>
            </a:r>
            <a:endParaRPr lang="tr-TR" sz="11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55D0FD6-AF40-9D08-279F-17DA4BB72351}"/>
              </a:ext>
            </a:extLst>
          </p:cNvPr>
          <p:cNvSpPr/>
          <p:nvPr/>
        </p:nvSpPr>
        <p:spPr>
          <a:xfrm>
            <a:off x="6269981" y="4293699"/>
            <a:ext cx="480846" cy="472906"/>
          </a:xfrm>
          <a:prstGeom prst="ellipse">
            <a:avLst/>
          </a:prstGeom>
          <a:solidFill>
            <a:srgbClr val="00BB31"/>
          </a:solidFill>
          <a:ln>
            <a:solidFill>
              <a:srgbClr val="00B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11</a:t>
            </a:r>
            <a:endParaRPr lang="tr-TR" sz="1100"/>
          </a:p>
        </p:txBody>
      </p:sp>
      <p:pic>
        <p:nvPicPr>
          <p:cNvPr id="6" name="Immagine 27" descr="Immagine 27">
            <a:extLst>
              <a:ext uri="{FF2B5EF4-FFF2-40B4-BE49-F238E27FC236}">
                <a16:creationId xmlns:a16="http://schemas.microsoft.com/office/drawing/2014/main" id="{553D3B11-57A6-B3EF-FD8B-F1CF6BA171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879" y="104103"/>
            <a:ext cx="1232359" cy="123236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CA7CF-D2C6-2CC0-F5DE-6473DF5C0BC8}"/>
              </a:ext>
            </a:extLst>
          </p:cNvPr>
          <p:cNvSpPr txBox="1"/>
          <p:nvPr/>
        </p:nvSpPr>
        <p:spPr>
          <a:xfrm>
            <a:off x="1432241" y="366340"/>
            <a:ext cx="7961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Step Up Card </a:t>
            </a:r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Nasıl</a:t>
            </a:r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Doldurulur</a:t>
            </a:r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?</a:t>
            </a:r>
            <a:endParaRPr lang="tr-TR" sz="4000">
              <a:solidFill>
                <a:srgbClr val="00B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2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CB353-EA01-C5DB-BE69-B8D976BC7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4440991-1A52-71BA-B6B2-69CFADDE008D}"/>
              </a:ext>
            </a:extLst>
          </p:cNvPr>
          <p:cNvSpPr txBox="1">
            <a:spLocks/>
          </p:cNvSpPr>
          <p:nvPr/>
        </p:nvSpPr>
        <p:spPr>
          <a:xfrm>
            <a:off x="2706747" y="2458192"/>
            <a:ext cx="8546771" cy="290082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strike="noStrike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err="1">
                <a:ln>
                  <a:noFill/>
                </a:ln>
                <a:solidFill>
                  <a:srgbClr val="00BB31"/>
                </a:solidFill>
                <a:effectLst/>
                <a:uLnTx/>
                <a:uFillTx/>
                <a:latin typeface="Seitu" pitchFamily="2" charset="-94"/>
                <a:ea typeface="+mj-ea"/>
                <a:cs typeface="+mj-cs"/>
              </a:rPr>
              <a:t>Sorularınız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B31"/>
                </a:solidFill>
                <a:effectLst/>
                <a:uLnTx/>
                <a:uFillTx/>
                <a:latin typeface="Seitu" pitchFamily="2" charset="-94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err="1">
                <a:ln>
                  <a:noFill/>
                </a:ln>
                <a:solidFill>
                  <a:srgbClr val="00BB31"/>
                </a:solidFill>
                <a:effectLst/>
                <a:uLnTx/>
                <a:uFillTx/>
                <a:latin typeface="Seitu" pitchFamily="2" charset="-94"/>
                <a:ea typeface="+mj-ea"/>
                <a:cs typeface="+mj-cs"/>
              </a:rPr>
              <a:t>ve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B31"/>
                </a:solidFill>
                <a:effectLst/>
                <a:uLnTx/>
                <a:uFillTx/>
                <a:latin typeface="Seitu" pitchFamily="2" charset="-94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err="1">
                <a:ln>
                  <a:noFill/>
                </a:ln>
                <a:solidFill>
                  <a:srgbClr val="00BB31"/>
                </a:solidFill>
                <a:effectLst/>
                <a:uLnTx/>
                <a:uFillTx/>
                <a:latin typeface="Seitu" pitchFamily="2" charset="-94"/>
                <a:ea typeface="+mj-ea"/>
                <a:cs typeface="+mj-cs"/>
              </a:rPr>
              <a:t>fikirleriniz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B31"/>
                </a:solidFill>
                <a:effectLst/>
                <a:uLnTx/>
                <a:uFillTx/>
                <a:latin typeface="Seitu" pitchFamily="2" charset="-94"/>
                <a:ea typeface="+mj-ea"/>
                <a:cs typeface="+mj-cs"/>
              </a:rPr>
              <a:t>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00BB31"/>
              </a:solidFill>
              <a:effectLst/>
              <a:uLnTx/>
              <a:uFillTx/>
              <a:latin typeface="Seitu"/>
              <a:ea typeface="+mj-ea"/>
              <a:cs typeface="+mj-cs"/>
            </a:endParaRPr>
          </a:p>
        </p:txBody>
      </p:sp>
      <p:pic>
        <p:nvPicPr>
          <p:cNvPr id="2" name="Immagine 37" descr="Immagine 37">
            <a:extLst>
              <a:ext uri="{FF2B5EF4-FFF2-40B4-BE49-F238E27FC236}">
                <a16:creationId xmlns:a16="http://schemas.microsoft.com/office/drawing/2014/main" id="{E82727C0-085F-A462-9E06-EB37F17D1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272" y="276309"/>
            <a:ext cx="4819927" cy="48199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0312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026F8-778B-57E3-8964-C07C29A46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1D4F1F-0867-37BA-D200-217F68B4913D}"/>
              </a:ext>
            </a:extLst>
          </p:cNvPr>
          <p:cNvSpPr txBox="1"/>
          <p:nvPr/>
        </p:nvSpPr>
        <p:spPr>
          <a:xfrm>
            <a:off x="4021480" y="318220"/>
            <a:ext cx="7961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SuC</a:t>
            </a:r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Sorumluları</a:t>
            </a:r>
            <a:endParaRPr lang="tr-TR" sz="4000">
              <a:solidFill>
                <a:srgbClr val="00BC3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EE6484-CBEA-510E-9488-BCC4AAB38852}"/>
              </a:ext>
            </a:extLst>
          </p:cNvPr>
          <p:cNvSpPr txBox="1"/>
          <p:nvPr/>
        </p:nvSpPr>
        <p:spPr>
          <a:xfrm>
            <a:off x="436922" y="5570152"/>
            <a:ext cx="1233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Seitu" pitchFamily="2" charset="-94"/>
              </a:rPr>
              <a:t>SuC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ile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ilgili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bir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sorunuz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olduğunda</a:t>
            </a:r>
            <a:r>
              <a:rPr lang="en-US">
                <a:latin typeface="Seitu" pitchFamily="2" charset="-94"/>
              </a:rPr>
              <a:t> yada problem </a:t>
            </a:r>
            <a:r>
              <a:rPr lang="en-US" err="1">
                <a:latin typeface="Seitu" pitchFamily="2" charset="-94"/>
              </a:rPr>
              <a:t>yaşadığınızda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yukarıdaki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kişiler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ile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iletişime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geçebilirisiniz</a:t>
            </a:r>
            <a:r>
              <a:rPr lang="en-US">
                <a:latin typeface="Seitu" pitchFamily="2" charset="-94"/>
              </a:rPr>
              <a:t>.  </a:t>
            </a:r>
            <a:endParaRPr lang="tr-TR">
              <a:latin typeface="Seitu" pitchFamily="2" charset="-9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94A7C-3A7E-F2E8-7B41-963C9B043DF3}"/>
              </a:ext>
            </a:extLst>
          </p:cNvPr>
          <p:cNvSpPr txBox="1"/>
          <p:nvPr/>
        </p:nvSpPr>
        <p:spPr>
          <a:xfrm>
            <a:off x="5880009" y="1785416"/>
            <a:ext cx="7559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Seitu" pitchFamily="2" charset="-94"/>
              </a:rPr>
              <a:t>Beril Sofyalıoğlu</a:t>
            </a:r>
          </a:p>
          <a:p>
            <a:r>
              <a:rPr lang="en-US" sz="4000">
                <a:latin typeface="Seitu" pitchFamily="2" charset="-94"/>
              </a:rPr>
              <a:t>Kutlucan </a:t>
            </a:r>
            <a:r>
              <a:rPr lang="en-US" sz="4000" err="1">
                <a:latin typeface="Seitu" pitchFamily="2" charset="-94"/>
              </a:rPr>
              <a:t>Tunçer</a:t>
            </a:r>
            <a:endParaRPr lang="en-US" sz="4000">
              <a:latin typeface="Seitu" pitchFamily="2" charset="-94"/>
            </a:endParaRPr>
          </a:p>
          <a:p>
            <a:r>
              <a:rPr lang="en-US" sz="4000">
                <a:latin typeface="Seitu" pitchFamily="2" charset="-94"/>
              </a:rPr>
              <a:t>Ceren Nisa Bulut</a:t>
            </a:r>
          </a:p>
          <a:p>
            <a:r>
              <a:rPr lang="en-US" sz="4000">
                <a:latin typeface="Seitu" pitchFamily="2" charset="-94"/>
              </a:rPr>
              <a:t>Cell </a:t>
            </a:r>
            <a:r>
              <a:rPr lang="en-US" sz="4000" err="1">
                <a:latin typeface="Seitu" pitchFamily="2" charset="-94"/>
              </a:rPr>
              <a:t>Ekibiniz</a:t>
            </a:r>
            <a:endParaRPr lang="en-US" sz="4000">
              <a:latin typeface="Seitu" pitchFamily="2" charset="-94"/>
            </a:endParaRPr>
          </a:p>
          <a:p>
            <a:r>
              <a:rPr lang="en-US" sz="4000">
                <a:latin typeface="Seitu" pitchFamily="2" charset="-94"/>
              </a:rPr>
              <a:t>EO </a:t>
            </a:r>
            <a:r>
              <a:rPr lang="en-US" sz="4000" err="1">
                <a:latin typeface="Seitu" pitchFamily="2" charset="-94"/>
              </a:rPr>
              <a:t>Koçunuz</a:t>
            </a:r>
            <a:endParaRPr lang="tr-TR" sz="4000">
              <a:latin typeface="Seitu" pitchFamily="2" charset="-94"/>
            </a:endParaRPr>
          </a:p>
        </p:txBody>
      </p:sp>
      <p:pic>
        <p:nvPicPr>
          <p:cNvPr id="2" name="Immagine 31" descr="Immagine 31">
            <a:extLst>
              <a:ext uri="{FF2B5EF4-FFF2-40B4-BE49-F238E27FC236}">
                <a16:creationId xmlns:a16="http://schemas.microsoft.com/office/drawing/2014/main" id="{E2873925-37FE-4545-0AB8-EF285613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11" y="1264697"/>
            <a:ext cx="4066864" cy="40668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889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004A8-7BF1-A6FA-7976-EA4780E91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45CE59-6E87-972E-0E17-66CF21C8D4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Teşekkürler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BB626-B6A2-7E18-D04F-346C5D0C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itu"/>
                <a:ea typeface="+mn-ea"/>
                <a:cs typeface="+mn-cs"/>
              </a:rPr>
              <a:t>©JTI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itu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00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C8F1035-9A94-CF99-0F3A-FE34EF0BE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24" y="300587"/>
            <a:ext cx="9710552" cy="54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0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DC986-C31B-7710-465A-57E55DE8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777C52A-232A-BA0C-6F42-70E7A45E81C2}"/>
              </a:ext>
            </a:extLst>
          </p:cNvPr>
          <p:cNvSpPr txBox="1">
            <a:spLocks/>
          </p:cNvSpPr>
          <p:nvPr/>
        </p:nvSpPr>
        <p:spPr>
          <a:xfrm>
            <a:off x="3447307" y="2393797"/>
            <a:ext cx="7106412" cy="165893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strike="noStrike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B31"/>
                </a:solidFill>
                <a:effectLst/>
                <a:uLnTx/>
                <a:uFillTx/>
                <a:latin typeface="Seitu" pitchFamily="2" charset="-94"/>
                <a:ea typeface="+mj-ea"/>
                <a:cs typeface="+mj-cs"/>
              </a:rPr>
              <a:t>Step Up Card Nedir?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00BB31"/>
              </a:solidFill>
              <a:effectLst/>
              <a:uLnTx/>
              <a:uFillTx/>
              <a:latin typeface="Seitu"/>
              <a:ea typeface="+mj-ea"/>
              <a:cs typeface="+mj-cs"/>
            </a:endParaRPr>
          </a:p>
        </p:txBody>
      </p:sp>
      <p:pic>
        <p:nvPicPr>
          <p:cNvPr id="6" name="Immagine 27" descr="Immagine 27">
            <a:extLst>
              <a:ext uri="{FF2B5EF4-FFF2-40B4-BE49-F238E27FC236}">
                <a16:creationId xmlns:a16="http://schemas.microsoft.com/office/drawing/2014/main" id="{A5D9C4D0-4514-CCEC-FC7B-960858B8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-320141"/>
            <a:ext cx="4152900" cy="41529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9A06B-5F62-EA7C-39B5-6D5307638D94}"/>
              </a:ext>
            </a:extLst>
          </p:cNvPr>
          <p:cNvSpPr txBox="1"/>
          <p:nvPr/>
        </p:nvSpPr>
        <p:spPr>
          <a:xfrm>
            <a:off x="519051" y="4478198"/>
            <a:ext cx="11153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b="1"/>
              <a:t>Step-</a:t>
            </a:r>
            <a:r>
              <a:rPr lang="tr-TR" b="1" err="1"/>
              <a:t>up</a:t>
            </a:r>
            <a:r>
              <a:rPr lang="tr-TR" b="1"/>
              <a:t> </a:t>
            </a:r>
            <a:r>
              <a:rPr lang="en-US" b="1"/>
              <a:t>Card </a:t>
            </a:r>
            <a:r>
              <a:rPr lang="tr-TR" b="1"/>
              <a:t>(</a:t>
            </a:r>
            <a:r>
              <a:rPr lang="tr-TR" b="1" err="1"/>
              <a:t>SuC</a:t>
            </a:r>
            <a:r>
              <a:rPr lang="tr-TR" b="1"/>
              <a:t>)</a:t>
            </a:r>
            <a:r>
              <a:rPr lang="tr-TR"/>
              <a:t>, bir çalışanın yaptığı iş için gerekli bilgi ve becerilere sahip olup olmadığını </a:t>
            </a:r>
            <a:r>
              <a:rPr lang="tr-TR" b="1"/>
              <a:t>kendi değerlendirmesiyle ve resmi olarak</a:t>
            </a:r>
            <a:r>
              <a:rPr lang="tr-TR"/>
              <a:t> göstermesini sağlayan bir </a:t>
            </a:r>
            <a:r>
              <a:rPr lang="en-US" err="1"/>
              <a:t>sistemdir</a:t>
            </a:r>
            <a:r>
              <a:rPr lang="en-US"/>
              <a:t>.</a:t>
            </a:r>
          </a:p>
          <a:p>
            <a:pPr algn="ctr">
              <a:buNone/>
            </a:pPr>
            <a:endParaRPr lang="tr-TR"/>
          </a:p>
          <a:p>
            <a:pPr algn="ctr">
              <a:buNone/>
            </a:pPr>
            <a:r>
              <a:rPr lang="tr-TR" b="1"/>
              <a:t>TWS için gerekli yetkinlikler</a:t>
            </a:r>
            <a:r>
              <a:rPr lang="tr-TR"/>
              <a:t>, Step-</a:t>
            </a:r>
            <a:r>
              <a:rPr lang="tr-TR" err="1"/>
              <a:t>up</a:t>
            </a:r>
            <a:r>
              <a:rPr lang="tr-TR"/>
              <a:t> </a:t>
            </a:r>
            <a:r>
              <a:rPr lang="en-US"/>
              <a:t>C</a:t>
            </a:r>
            <a:r>
              <a:rPr lang="tr-TR"/>
              <a:t>ar</a:t>
            </a:r>
            <a:r>
              <a:rPr lang="en-US" err="1"/>
              <a:t>d’lar</a:t>
            </a:r>
            <a:r>
              <a:rPr lang="tr-TR"/>
              <a:t> kullanılarak </a:t>
            </a:r>
            <a:r>
              <a:rPr lang="tr-TR" b="1"/>
              <a:t>SDM sistemi üzerinden takip edilecektir.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43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27" descr="Immagine 27">
            <a:extLst>
              <a:ext uri="{FF2B5EF4-FFF2-40B4-BE49-F238E27FC236}">
                <a16:creationId xmlns:a16="http://schemas.microsoft.com/office/drawing/2014/main" id="{A33BACDF-B7F3-4980-7DFE-034A60229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79" y="104103"/>
            <a:ext cx="1232359" cy="123236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B1F96-AE50-7066-8798-1CCB6F9767CC}"/>
              </a:ext>
            </a:extLst>
          </p:cNvPr>
          <p:cNvSpPr txBox="1"/>
          <p:nvPr/>
        </p:nvSpPr>
        <p:spPr>
          <a:xfrm>
            <a:off x="1432241" y="366340"/>
            <a:ext cx="7961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Step Up Card Nedir?</a:t>
            </a:r>
            <a:endParaRPr lang="tr-TR" sz="4000">
              <a:solidFill>
                <a:srgbClr val="00BC3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BA2B77-CFF1-20CD-0E96-62401C57F9B2}"/>
              </a:ext>
            </a:extLst>
          </p:cNvPr>
          <p:cNvGrpSpPr/>
          <p:nvPr/>
        </p:nvGrpSpPr>
        <p:grpSpPr>
          <a:xfrm rot="5400000">
            <a:off x="2929772" y="643150"/>
            <a:ext cx="6332454" cy="6146891"/>
            <a:chOff x="3077371" y="-95001"/>
            <a:chExt cx="7053819" cy="6953001"/>
          </a:xfrm>
        </p:grpSpPr>
        <p:pic>
          <p:nvPicPr>
            <p:cNvPr id="4" name="Picture 98" descr="Picture 98">
              <a:extLst>
                <a:ext uri="{FF2B5EF4-FFF2-40B4-BE49-F238E27FC236}">
                  <a16:creationId xmlns:a16="http://schemas.microsoft.com/office/drawing/2014/main" id="{C88501BA-37A7-5247-C31D-4EA8D65A4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077370" y="2187119"/>
              <a:ext cx="4670882" cy="467088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Picture 98" descr="Picture 98">
              <a:extLst>
                <a:ext uri="{FF2B5EF4-FFF2-40B4-BE49-F238E27FC236}">
                  <a16:creationId xmlns:a16="http://schemas.microsoft.com/office/drawing/2014/main" id="{84758E67-CD77-E9D9-CAFF-EBBC0FD2F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460311" y="-95000"/>
              <a:ext cx="4670880" cy="467087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8478991-0BF9-F820-BDDE-8577810D7951}"/>
              </a:ext>
            </a:extLst>
          </p:cNvPr>
          <p:cNvSpPr txBox="1"/>
          <p:nvPr/>
        </p:nvSpPr>
        <p:spPr>
          <a:xfrm>
            <a:off x="3754224" y="1871249"/>
            <a:ext cx="1126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>
                <a:effectLst/>
                <a:latin typeface="Aptos" panose="020B0004020202020204" pitchFamily="34" charset="0"/>
              </a:rPr>
              <a:t>level1</a:t>
            </a:r>
            <a:endParaRPr lang="tr-T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B48AD-1516-9FBB-A0E0-26D4A2AFB22C}"/>
              </a:ext>
            </a:extLst>
          </p:cNvPr>
          <p:cNvSpPr txBox="1"/>
          <p:nvPr/>
        </p:nvSpPr>
        <p:spPr>
          <a:xfrm>
            <a:off x="4317491" y="2925670"/>
            <a:ext cx="1126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>
                <a:effectLst/>
                <a:latin typeface="Aptos" panose="020B0004020202020204" pitchFamily="34" charset="0"/>
              </a:rPr>
              <a:t>level2</a:t>
            </a:r>
            <a:endParaRPr lang="tr-T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DE856D-6320-AEC4-5983-B836ADE58A37}"/>
              </a:ext>
            </a:extLst>
          </p:cNvPr>
          <p:cNvSpPr txBox="1"/>
          <p:nvPr/>
        </p:nvSpPr>
        <p:spPr>
          <a:xfrm>
            <a:off x="5775007" y="4044680"/>
            <a:ext cx="1126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>
                <a:effectLst/>
                <a:latin typeface="Aptos" panose="020B0004020202020204" pitchFamily="34" charset="0"/>
              </a:rPr>
              <a:t>level3</a:t>
            </a:r>
            <a:endParaRPr lang="tr-T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3A48B4-D08E-405A-FF07-FE658ECB3793}"/>
              </a:ext>
            </a:extLst>
          </p:cNvPr>
          <p:cNvSpPr txBox="1"/>
          <p:nvPr/>
        </p:nvSpPr>
        <p:spPr>
          <a:xfrm>
            <a:off x="6338274" y="5111480"/>
            <a:ext cx="1126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>
                <a:effectLst/>
                <a:latin typeface="Aptos" panose="020B0004020202020204" pitchFamily="34" charset="0"/>
              </a:rPr>
              <a:t>level4</a:t>
            </a:r>
            <a:endParaRPr lang="tr-TR"/>
          </a:p>
        </p:txBody>
      </p:sp>
      <p:pic>
        <p:nvPicPr>
          <p:cNvPr id="20" name="Picture 19" descr="A green tick on a black background&#10;&#10;AI-generated content may be incorrect.">
            <a:extLst>
              <a:ext uri="{FF2B5EF4-FFF2-40B4-BE49-F238E27FC236}">
                <a16:creationId xmlns:a16="http://schemas.microsoft.com/office/drawing/2014/main" id="{F6E2A24B-A54D-5ADF-3DDE-31FF15503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07" y="4998612"/>
            <a:ext cx="1909364" cy="19093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F3D05C0-AB2A-B512-C8C8-BEA960315E99}"/>
              </a:ext>
            </a:extLst>
          </p:cNvPr>
          <p:cNvSpPr txBox="1"/>
          <p:nvPr/>
        </p:nvSpPr>
        <p:spPr>
          <a:xfrm>
            <a:off x="8660263" y="5583962"/>
            <a:ext cx="1126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level5</a:t>
            </a:r>
            <a:endParaRPr lang="tr-TR">
              <a:solidFill>
                <a:srgbClr val="00B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cartoon of kids running up a staircase&#10;&#10;AI-generated content may be incorrect.">
            <a:extLst>
              <a:ext uri="{FF2B5EF4-FFF2-40B4-BE49-F238E27FC236}">
                <a16:creationId xmlns:a16="http://schemas.microsoft.com/office/drawing/2014/main" id="{760B59A3-5B94-F6F7-2B14-5D188C954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13" y="615"/>
            <a:ext cx="10287000" cy="6858000"/>
          </a:xfrm>
          <a:prstGeom prst="rect">
            <a:avLst/>
          </a:prstGeom>
        </p:spPr>
      </p:pic>
      <p:pic>
        <p:nvPicPr>
          <p:cNvPr id="38" name="Picture 37" descr="A cartoon of kids running up a staircase&#10;&#10;AI-generated content may be incorrect.">
            <a:extLst>
              <a:ext uri="{FF2B5EF4-FFF2-40B4-BE49-F238E27FC236}">
                <a16:creationId xmlns:a16="http://schemas.microsoft.com/office/drawing/2014/main" id="{C43DC719-7017-1FDB-BE04-D9E903AE6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38" y="615"/>
            <a:ext cx="10287000" cy="6858000"/>
          </a:xfrm>
          <a:prstGeom prst="rect">
            <a:avLst/>
          </a:prstGeom>
        </p:spPr>
      </p:pic>
      <p:pic>
        <p:nvPicPr>
          <p:cNvPr id="37" name="Picture 36" descr="A cartoon of kids running up a staircase&#10;&#10;AI-generated content may be incorrect.">
            <a:extLst>
              <a:ext uri="{FF2B5EF4-FFF2-40B4-BE49-F238E27FC236}">
                <a16:creationId xmlns:a16="http://schemas.microsoft.com/office/drawing/2014/main" id="{9FD4E730-B5B5-3CC1-56EE-814B5ABF2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63" y="615"/>
            <a:ext cx="10287000" cy="6858000"/>
          </a:xfrm>
          <a:prstGeom prst="rect">
            <a:avLst/>
          </a:prstGeom>
        </p:spPr>
      </p:pic>
      <p:pic>
        <p:nvPicPr>
          <p:cNvPr id="36" name="Picture 35" descr="A cartoon of kids running up a staircase&#10;&#10;AI-generated content may be incorrect.">
            <a:extLst>
              <a:ext uri="{FF2B5EF4-FFF2-40B4-BE49-F238E27FC236}">
                <a16:creationId xmlns:a16="http://schemas.microsoft.com/office/drawing/2014/main" id="{F47DDB2E-BBC5-42D9-6692-8E125AE3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49" y="615"/>
            <a:ext cx="10287000" cy="6858000"/>
          </a:xfrm>
          <a:prstGeom prst="rect">
            <a:avLst/>
          </a:prstGeom>
        </p:spPr>
      </p:pic>
      <p:pic>
        <p:nvPicPr>
          <p:cNvPr id="35" name="Picture 34" descr="A cartoon of kids running up a staircase&#10;&#10;AI-generated content may be incorrect.">
            <a:extLst>
              <a:ext uri="{FF2B5EF4-FFF2-40B4-BE49-F238E27FC236}">
                <a16:creationId xmlns:a16="http://schemas.microsoft.com/office/drawing/2014/main" id="{42ED5E7E-8F36-12C5-9310-0902227CB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0B4EFC-5F99-5845-3CE5-680CE260B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6781E-51AB-1D4C-3CB5-B39B52B0B0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 descr="A cartoon of kids running up a staircase&#10;&#10;AI-generated content may be incorrect.">
            <a:extLst>
              <a:ext uri="{FF2B5EF4-FFF2-40B4-BE49-F238E27FC236}">
                <a16:creationId xmlns:a16="http://schemas.microsoft.com/office/drawing/2014/main" id="{014304E6-1767-B2DB-8F92-BB1786B27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AE2440-3A09-9EF4-031D-9A5696A50451}"/>
              </a:ext>
            </a:extLst>
          </p:cNvPr>
          <p:cNvSpPr/>
          <p:nvPr/>
        </p:nvSpPr>
        <p:spPr>
          <a:xfrm>
            <a:off x="5600700" y="3143250"/>
            <a:ext cx="1435100" cy="3714750"/>
          </a:xfrm>
          <a:prstGeom prst="rect">
            <a:avLst/>
          </a:prstGeom>
          <a:solidFill>
            <a:srgbClr val="6FC1BB"/>
          </a:solidFill>
          <a:ln>
            <a:solidFill>
              <a:srgbClr val="6FC1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8A75C-5168-DCB1-F6FE-823061A3E767}"/>
              </a:ext>
            </a:extLst>
          </p:cNvPr>
          <p:cNvSpPr/>
          <p:nvPr/>
        </p:nvSpPr>
        <p:spPr>
          <a:xfrm>
            <a:off x="7086600" y="2520950"/>
            <a:ext cx="1638300" cy="43370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AA04C-F188-5327-2B28-E11FA7506EC7}"/>
              </a:ext>
            </a:extLst>
          </p:cNvPr>
          <p:cNvSpPr/>
          <p:nvPr/>
        </p:nvSpPr>
        <p:spPr>
          <a:xfrm>
            <a:off x="8724900" y="1771650"/>
            <a:ext cx="2228850" cy="5086350"/>
          </a:xfrm>
          <a:prstGeom prst="rect">
            <a:avLst/>
          </a:prstGeom>
          <a:solidFill>
            <a:srgbClr val="2A67BA"/>
          </a:solidFill>
          <a:ln>
            <a:solidFill>
              <a:srgbClr val="2B66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E3986-20E6-25F8-DABF-514E8611DD70}"/>
              </a:ext>
            </a:extLst>
          </p:cNvPr>
          <p:cNvSpPr/>
          <p:nvPr/>
        </p:nvSpPr>
        <p:spPr>
          <a:xfrm>
            <a:off x="2276477" y="5349875"/>
            <a:ext cx="1663699" cy="1508125"/>
          </a:xfrm>
          <a:prstGeom prst="rect">
            <a:avLst/>
          </a:prstGeom>
          <a:solidFill>
            <a:srgbClr val="7A8084"/>
          </a:solidFill>
          <a:ln>
            <a:solidFill>
              <a:srgbClr val="7A80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6C6B6F-B735-3163-92EE-D1F0F07663EF}"/>
              </a:ext>
            </a:extLst>
          </p:cNvPr>
          <p:cNvSpPr/>
          <p:nvPr/>
        </p:nvSpPr>
        <p:spPr>
          <a:xfrm>
            <a:off x="3937001" y="4981574"/>
            <a:ext cx="1663699" cy="1876426"/>
          </a:xfrm>
          <a:prstGeom prst="rect">
            <a:avLst/>
          </a:prstGeom>
          <a:solidFill>
            <a:srgbClr val="4973BF"/>
          </a:solidFill>
          <a:ln>
            <a:solidFill>
              <a:srgbClr val="4973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09E880-229B-E272-D446-175DCD8A4D59}"/>
              </a:ext>
            </a:extLst>
          </p:cNvPr>
          <p:cNvSpPr/>
          <p:nvPr/>
        </p:nvSpPr>
        <p:spPr>
          <a:xfrm>
            <a:off x="1978027" y="5665786"/>
            <a:ext cx="285750" cy="1200151"/>
          </a:xfrm>
          <a:prstGeom prst="rect">
            <a:avLst/>
          </a:prstGeom>
          <a:solidFill>
            <a:srgbClr val="727A7B"/>
          </a:solidFill>
          <a:ln>
            <a:solidFill>
              <a:srgbClr val="727A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D0D1F-0366-1D13-B164-9194B16B45A4}"/>
              </a:ext>
            </a:extLst>
          </p:cNvPr>
          <p:cNvSpPr txBox="1"/>
          <p:nvPr/>
        </p:nvSpPr>
        <p:spPr>
          <a:xfrm>
            <a:off x="2451101" y="5366305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72 Black" panose="020B0A04030603020204" pitchFamily="34" charset="0"/>
                <a:ea typeface="DengXian" panose="020B0503020204020204" pitchFamily="2" charset="-122"/>
                <a:cs typeface="72 Black" panose="020B0A04030603020204" pitchFamily="34" charset="0"/>
              </a:rPr>
              <a:t>LEVEL 1</a:t>
            </a:r>
            <a:endParaRPr lang="tr-TR">
              <a:solidFill>
                <a:schemeClr val="bg1"/>
              </a:solidFill>
              <a:latin typeface="72 Black" panose="020B0A04030603020204" pitchFamily="34" charset="0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8FF2F8-5509-534F-6D93-E4D9FF885BCB}"/>
              </a:ext>
            </a:extLst>
          </p:cNvPr>
          <p:cNvSpPr txBox="1"/>
          <p:nvPr/>
        </p:nvSpPr>
        <p:spPr>
          <a:xfrm>
            <a:off x="4191000" y="5022848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72 Black" panose="020B0A04030603020204" pitchFamily="34" charset="0"/>
                <a:ea typeface="DengXian" panose="020B0503020204020204" pitchFamily="2" charset="-122"/>
                <a:cs typeface="72 Black" panose="020B0A04030603020204" pitchFamily="34" charset="0"/>
              </a:rPr>
              <a:t>LEVEL 2</a:t>
            </a:r>
            <a:endParaRPr lang="tr-TR">
              <a:solidFill>
                <a:schemeClr val="bg1"/>
              </a:solidFill>
              <a:latin typeface="72 Black" panose="020B0A04030603020204" pitchFamily="34" charset="0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2156E9-3FDD-E037-B307-ECC543E7F54B}"/>
              </a:ext>
            </a:extLst>
          </p:cNvPr>
          <p:cNvSpPr txBox="1"/>
          <p:nvPr/>
        </p:nvSpPr>
        <p:spPr>
          <a:xfrm>
            <a:off x="5743575" y="3216832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72 Black" panose="020B0A04030603020204" pitchFamily="34" charset="0"/>
                <a:ea typeface="DengXian" panose="020B0503020204020204" pitchFamily="2" charset="-122"/>
                <a:cs typeface="72 Black" panose="020B0A04030603020204" pitchFamily="34" charset="0"/>
              </a:rPr>
              <a:t>LEVEL 3</a:t>
            </a:r>
            <a:endParaRPr lang="tr-TR">
              <a:solidFill>
                <a:schemeClr val="bg1"/>
              </a:solidFill>
              <a:latin typeface="72 Black" panose="020B0A04030603020204" pitchFamily="34" charset="0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3E59FA-5FB5-2213-4EC6-25F2021FF1E2}"/>
              </a:ext>
            </a:extLst>
          </p:cNvPr>
          <p:cNvSpPr txBox="1"/>
          <p:nvPr/>
        </p:nvSpPr>
        <p:spPr>
          <a:xfrm>
            <a:off x="7264400" y="2607232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72 Black" panose="020B0A04030603020204" pitchFamily="34" charset="0"/>
                <a:ea typeface="DengXian" panose="020B0503020204020204" pitchFamily="2" charset="-122"/>
                <a:cs typeface="72 Black" panose="020B0A04030603020204" pitchFamily="34" charset="0"/>
              </a:rPr>
              <a:t>LEVEL 4</a:t>
            </a:r>
            <a:endParaRPr lang="tr-TR">
              <a:solidFill>
                <a:schemeClr val="bg1"/>
              </a:solidFill>
              <a:latin typeface="72 Black" panose="020B0A04030603020204" pitchFamily="34" charset="0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6F8CF8-0C79-5252-9208-04AADBC61D12}"/>
              </a:ext>
            </a:extLst>
          </p:cNvPr>
          <p:cNvSpPr txBox="1"/>
          <p:nvPr/>
        </p:nvSpPr>
        <p:spPr>
          <a:xfrm>
            <a:off x="9229725" y="1940481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72 Black" panose="020B0A04030603020204" pitchFamily="34" charset="0"/>
                <a:ea typeface="DengXian" panose="020B0503020204020204" pitchFamily="2" charset="-122"/>
                <a:cs typeface="72 Black" panose="020B0A04030603020204" pitchFamily="34" charset="0"/>
              </a:rPr>
              <a:t>LEVEL 5</a:t>
            </a:r>
            <a:endParaRPr lang="tr-TR">
              <a:solidFill>
                <a:schemeClr val="bg1"/>
              </a:solidFill>
              <a:latin typeface="72 Black" panose="020B0A04030603020204" pitchFamily="34" charset="0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D3E9B-FF0E-0752-E162-4D7B0275C2C8}"/>
              </a:ext>
            </a:extLst>
          </p:cNvPr>
          <p:cNvSpPr txBox="1"/>
          <p:nvPr/>
        </p:nvSpPr>
        <p:spPr>
          <a:xfrm>
            <a:off x="2327215" y="5658551"/>
            <a:ext cx="1435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Henüz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uygulama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yapamıyor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öğrenme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yolculuğunun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başlangıcında</a:t>
            </a:r>
            <a:endParaRPr lang="tr-TR" sz="1400">
              <a:solidFill>
                <a:schemeClr val="bg1"/>
              </a:solidFill>
              <a:latin typeface="Abadi ExtraLight" panose="020B0204020104020204" pitchFamily="34" charset="-94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84AD11-B940-3946-54EE-E8C79993B187}"/>
              </a:ext>
            </a:extLst>
          </p:cNvPr>
          <p:cNvSpPr txBox="1"/>
          <p:nvPr/>
        </p:nvSpPr>
        <p:spPr>
          <a:xfrm>
            <a:off x="4041776" y="5433454"/>
            <a:ext cx="143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Teorik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bilgiye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sahip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işini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yardımla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yapabilir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endParaRPr lang="tr-TR">
              <a:solidFill>
                <a:schemeClr val="bg1"/>
              </a:solidFill>
              <a:latin typeface="Abadi ExtraLight" panose="020B0204020104020204" pitchFamily="34" charset="-94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897C10-13AE-CD52-67DD-F7AE7B3C6E7D}"/>
              </a:ext>
            </a:extLst>
          </p:cNvPr>
          <p:cNvSpPr txBox="1"/>
          <p:nvPr/>
        </p:nvSpPr>
        <p:spPr>
          <a:xfrm>
            <a:off x="5600700" y="3602038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Bilgili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ve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deneyimli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bağımsız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çalışabilir</a:t>
            </a:r>
            <a:endParaRPr lang="tr-TR" sz="1400">
              <a:solidFill>
                <a:schemeClr val="bg1"/>
              </a:solidFill>
              <a:latin typeface="Abadi ExtraLight" panose="020B0204020104020204" pitchFamily="34" charset="-94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653B6F-6C92-C3F8-6AAB-848B8317415B}"/>
              </a:ext>
            </a:extLst>
          </p:cNvPr>
          <p:cNvSpPr txBox="1"/>
          <p:nvPr/>
        </p:nvSpPr>
        <p:spPr>
          <a:xfrm>
            <a:off x="5570538" y="5149830"/>
            <a:ext cx="1485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Ne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yapacağını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biliyor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ama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desteğe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ihtiyaç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duyuyor</a:t>
            </a:r>
            <a:endParaRPr lang="tr-TR">
              <a:solidFill>
                <a:schemeClr val="bg1"/>
              </a:solidFill>
              <a:latin typeface="Abadi ExtraLight" panose="020B0204020104020204" pitchFamily="34" charset="-94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D2E371-722A-FE10-EB57-7B9563046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637" y="4266048"/>
            <a:ext cx="1009702" cy="8064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BAA53E-D6B9-D2F1-92AC-5E45C6824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3737" y="3979795"/>
            <a:ext cx="1282766" cy="8826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AC005C4-0B84-1BAC-0B6F-027336B034F6}"/>
              </a:ext>
            </a:extLst>
          </p:cNvPr>
          <p:cNvSpPr txBox="1"/>
          <p:nvPr/>
        </p:nvSpPr>
        <p:spPr>
          <a:xfrm>
            <a:off x="7139802" y="3053933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Deneyimli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başkalarına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öğretebilir</a:t>
            </a:r>
            <a:endParaRPr lang="tr-TR" sz="1400">
              <a:solidFill>
                <a:schemeClr val="bg1"/>
              </a:solidFill>
              <a:latin typeface="Abadi ExtraLight" panose="020B0204020104020204" pitchFamily="34" charset="-94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BD2C64-73AC-26A8-36C4-EB653E96F71D}"/>
              </a:ext>
            </a:extLst>
          </p:cNvPr>
          <p:cNvSpPr txBox="1"/>
          <p:nvPr/>
        </p:nvSpPr>
        <p:spPr>
          <a:xfrm>
            <a:off x="7162800" y="5068146"/>
            <a:ext cx="1485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Bilgisini</a:t>
            </a:r>
            <a:r>
              <a:rPr lang="en-US" sz="20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aktaran</a:t>
            </a:r>
            <a:r>
              <a:rPr lang="en-US" sz="20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bir</a:t>
            </a:r>
            <a:r>
              <a:rPr lang="en-US" sz="20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rehber</a:t>
            </a:r>
            <a:r>
              <a:rPr lang="en-US" sz="20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endParaRPr lang="tr-TR" sz="2000">
              <a:solidFill>
                <a:schemeClr val="bg1"/>
              </a:solidFill>
              <a:latin typeface="Abadi ExtraLight" panose="020B0204020104020204" pitchFamily="34" charset="-94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25242C1-78C8-7D78-91C6-7CC1B21EE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920" y="3525837"/>
            <a:ext cx="1673905" cy="106725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AFB570-10BB-38D7-A017-FF6CB8F438C1}"/>
              </a:ext>
            </a:extLst>
          </p:cNvPr>
          <p:cNvSpPr txBox="1"/>
          <p:nvPr/>
        </p:nvSpPr>
        <p:spPr>
          <a:xfrm>
            <a:off x="9096375" y="2551592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Uzman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ve</a:t>
            </a:r>
            <a:r>
              <a:rPr lang="en-US" sz="1400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system </a:t>
            </a:r>
            <a:r>
              <a:rPr lang="en-US" sz="1400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geliştirici</a:t>
            </a:r>
            <a:endParaRPr lang="tr-TR" sz="1400">
              <a:solidFill>
                <a:schemeClr val="bg1"/>
              </a:solidFill>
              <a:latin typeface="Abadi ExtraLight" panose="020B0204020104020204" pitchFamily="34" charset="-94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0BAB04-183B-53A2-F78C-49DC8A08576D}"/>
              </a:ext>
            </a:extLst>
          </p:cNvPr>
          <p:cNvSpPr txBox="1"/>
          <p:nvPr/>
        </p:nvSpPr>
        <p:spPr>
          <a:xfrm>
            <a:off x="8928069" y="4642282"/>
            <a:ext cx="1839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Eğitir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değerlendirir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, yeni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sistemler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tasarlar</a:t>
            </a:r>
            <a:r>
              <a:rPr lang="en-US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 !</a:t>
            </a:r>
            <a:endParaRPr lang="tr-TR">
              <a:solidFill>
                <a:schemeClr val="bg1"/>
              </a:solidFill>
              <a:latin typeface="Abadi ExtraLight" panose="020B0204020104020204" pitchFamily="34" charset="-94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4C2DF-F475-0672-DE4E-277AF2581FD2}"/>
              </a:ext>
            </a:extLst>
          </p:cNvPr>
          <p:cNvSpPr txBox="1"/>
          <p:nvPr/>
        </p:nvSpPr>
        <p:spPr>
          <a:xfrm>
            <a:off x="8822329" y="5575978"/>
            <a:ext cx="2033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badi ExtraLight" panose="020B0204020104020204" pitchFamily="34" charset="-94"/>
                <a:ea typeface="DengXian" panose="020B0503020204020204" pitchFamily="2" charset="-122"/>
                <a:cs typeface="72 Black" panose="020B0A04030603020204" pitchFamily="34" charset="0"/>
              </a:rPr>
              <a:t>GERÇEK BİR LİDER</a:t>
            </a:r>
            <a:endParaRPr lang="tr-TR" sz="2400" b="1">
              <a:solidFill>
                <a:schemeClr val="bg1"/>
              </a:solidFill>
              <a:latin typeface="Abadi ExtraLight" panose="020B0204020104020204" pitchFamily="34" charset="-94"/>
              <a:ea typeface="DengXian" panose="020B0503020204020204" pitchFamily="2" charset="-122"/>
              <a:cs typeface="72 Black" panose="020B0A04030603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350F38AB-DA47-257A-7AEF-A76E957C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3" b="94669" l="9903" r="89773">
                        <a14:foregroundMark x1="50487" y1="20037" x2="30032" y2="28493"/>
                        <a14:foregroundMark x1="30032" y1="28493" x2="21916" y2="59559"/>
                        <a14:foregroundMark x1="21916" y1="59559" x2="37500" y2="81985"/>
                        <a14:foregroundMark x1="37500" y1="81985" x2="59253" y2="91912"/>
                        <a14:foregroundMark x1="59253" y1="91912" x2="77922" y2="67279"/>
                        <a14:foregroundMark x1="77922" y1="67279" x2="50325" y2="82904"/>
                        <a14:foregroundMark x1="50325" y1="82904" x2="45455" y2="59743"/>
                        <a14:foregroundMark x1="45455" y1="59743" x2="70455" y2="55331"/>
                        <a14:foregroundMark x1="70455" y1="55331" x2="69318" y2="25919"/>
                        <a14:foregroundMark x1="69318" y1="25919" x2="50325" y2="12684"/>
                        <a14:foregroundMark x1="50325" y1="12684" x2="36851" y2="27941"/>
                        <a14:foregroundMark x1="49188" y1="53309" x2="48864" y2="54044"/>
                        <a14:foregroundMark x1="53896" y1="53676" x2="43344" y2="45772"/>
                        <a14:foregroundMark x1="48539" y1="48346" x2="44643" y2="51838"/>
                        <a14:foregroundMark x1="51299" y1="49265" x2="37987" y2="48713"/>
                        <a14:foregroundMark x1="43831" y1="44669" x2="41883" y2="54412"/>
                        <a14:foregroundMark x1="44481" y1="56250" x2="37175" y2="57721"/>
                        <a14:foregroundMark x1="59416" y1="41360" x2="57955" y2="51471"/>
                        <a14:foregroundMark x1="56006" y1="18199" x2="53247" y2="24081"/>
                        <a14:foregroundMark x1="63312" y1="23897" x2="76948" y2="36029"/>
                        <a14:foregroundMark x1="79058" y1="49265" x2="75000" y2="68566"/>
                        <a14:foregroundMark x1="50000" y1="62868" x2="56656" y2="60294"/>
                        <a14:foregroundMark x1="55844" y1="84559" x2="62175" y2="80515"/>
                        <a14:foregroundMark x1="52435" y1="94669" x2="44968" y2="93382"/>
                        <a14:foregroundMark x1="55032" y1="9926" x2="40747" y2="1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444" y="55872"/>
            <a:ext cx="1858056" cy="16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8689101-CD5F-1170-897F-7BAC6D438CF6}"/>
              </a:ext>
            </a:extLst>
          </p:cNvPr>
          <p:cNvSpPr/>
          <p:nvPr/>
        </p:nvSpPr>
        <p:spPr>
          <a:xfrm>
            <a:off x="958851" y="5658551"/>
            <a:ext cx="1010445" cy="1200151"/>
          </a:xfrm>
          <a:prstGeom prst="rect">
            <a:avLst/>
          </a:prstGeom>
          <a:solidFill>
            <a:srgbClr val="EAD44E"/>
          </a:solidFill>
          <a:ln>
            <a:solidFill>
              <a:srgbClr val="EAD4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48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4F7A5-7E03-F822-D36C-2C39456AC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0" y="5220232"/>
            <a:ext cx="11341040" cy="1232360"/>
          </a:xfrm>
        </p:spPr>
        <p:txBody>
          <a:bodyPr/>
          <a:lstStyle/>
          <a:p>
            <a:pPr marL="0" indent="0">
              <a:buNone/>
            </a:pPr>
            <a:endParaRPr lang="en-US" sz="2000">
              <a:latin typeface="Seitu" pitchFamily="2" charset="-94"/>
            </a:endParaRPr>
          </a:p>
          <a:p>
            <a:pPr marL="0" indent="0" algn="ctr">
              <a:buNone/>
            </a:pPr>
            <a:r>
              <a:rPr lang="en-US" sz="2000" err="1">
                <a:latin typeface="Seitu" pitchFamily="2" charset="-94"/>
              </a:rPr>
              <a:t>Toplamda</a:t>
            </a:r>
            <a:r>
              <a:rPr lang="en-US" sz="2000">
                <a:latin typeface="Seitu" pitchFamily="2" charset="-94"/>
              </a:rPr>
              <a:t> 2 </a:t>
            </a:r>
            <a:r>
              <a:rPr lang="en-US" sz="2000" err="1">
                <a:latin typeface="Seitu" pitchFamily="2" charset="-94"/>
              </a:rPr>
              <a:t>yetkinlik</a:t>
            </a:r>
            <a:r>
              <a:rPr lang="en-US" sz="2000">
                <a:latin typeface="Seitu" pitchFamily="2" charset="-94"/>
              </a:rPr>
              <a:t> </a:t>
            </a:r>
            <a:r>
              <a:rPr lang="en-US" sz="2000" err="1">
                <a:latin typeface="Seitu" pitchFamily="2" charset="-94"/>
              </a:rPr>
              <a:t>kazanmadığınız</a:t>
            </a:r>
            <a:r>
              <a:rPr lang="en-US" sz="2000">
                <a:latin typeface="Seitu" pitchFamily="2" charset="-94"/>
              </a:rPr>
              <a:t> </a:t>
            </a:r>
            <a:r>
              <a:rPr lang="en-US" sz="2000" err="1">
                <a:latin typeface="Seitu" pitchFamily="2" charset="-94"/>
              </a:rPr>
              <a:t>DMS’ler</a:t>
            </a:r>
            <a:r>
              <a:rPr lang="en-US" sz="2000">
                <a:latin typeface="Seitu" pitchFamily="2" charset="-94"/>
              </a:rPr>
              <a:t> </a:t>
            </a:r>
            <a:r>
              <a:rPr lang="en-US" sz="2000" err="1">
                <a:latin typeface="Seitu" pitchFamily="2" charset="-94"/>
              </a:rPr>
              <a:t>için</a:t>
            </a:r>
            <a:r>
              <a:rPr lang="en-US" sz="2000">
                <a:latin typeface="Seitu" pitchFamily="2" charset="-94"/>
              </a:rPr>
              <a:t> 2 </a:t>
            </a:r>
            <a:r>
              <a:rPr lang="en-US" sz="2000" err="1">
                <a:latin typeface="Seitu" pitchFamily="2" charset="-94"/>
              </a:rPr>
              <a:t>değerlendirme</a:t>
            </a:r>
            <a:r>
              <a:rPr lang="en-US" sz="2000">
                <a:latin typeface="Seitu" pitchFamily="2" charset="-94"/>
              </a:rPr>
              <a:t> </a:t>
            </a:r>
            <a:r>
              <a:rPr lang="en-US" sz="2000" err="1">
                <a:latin typeface="Seitu" pitchFamily="2" charset="-94"/>
              </a:rPr>
              <a:t>kartı</a:t>
            </a:r>
            <a:r>
              <a:rPr lang="en-US" sz="2000">
                <a:latin typeface="Seitu" pitchFamily="2" charset="-94"/>
              </a:rPr>
              <a:t> </a:t>
            </a:r>
            <a:r>
              <a:rPr lang="en-US" sz="2000" err="1">
                <a:latin typeface="Seitu" pitchFamily="2" charset="-94"/>
              </a:rPr>
              <a:t>doldurulur</a:t>
            </a:r>
            <a:r>
              <a:rPr lang="en-US" sz="2000">
                <a:latin typeface="Seitu" pitchFamily="2" charset="-94"/>
              </a:rPr>
              <a:t>. </a:t>
            </a:r>
          </a:p>
          <a:p>
            <a:pPr marL="0" indent="0" algn="ctr">
              <a:buNone/>
            </a:pPr>
            <a:r>
              <a:rPr lang="en-US" sz="2000">
                <a:latin typeface="Seitu" pitchFamily="2" charset="-94"/>
              </a:rPr>
              <a:t>1. </a:t>
            </a:r>
            <a:r>
              <a:rPr lang="en-US" sz="2000" err="1">
                <a:latin typeface="Seitu" pitchFamily="2" charset="-94"/>
              </a:rPr>
              <a:t>değerlendirme</a:t>
            </a:r>
            <a:r>
              <a:rPr lang="en-US" sz="2000">
                <a:latin typeface="Seitu" pitchFamily="2" charset="-94"/>
              </a:rPr>
              <a:t> </a:t>
            </a:r>
            <a:r>
              <a:rPr lang="en-US" sz="2000" err="1">
                <a:latin typeface="Seitu" pitchFamily="2" charset="-94"/>
              </a:rPr>
              <a:t>kartı</a:t>
            </a:r>
            <a:r>
              <a:rPr lang="en-US" sz="2000">
                <a:latin typeface="Seitu" pitchFamily="2" charset="-94"/>
              </a:rPr>
              <a:t> </a:t>
            </a:r>
            <a:r>
              <a:rPr lang="en-US" sz="2000" err="1">
                <a:latin typeface="Seitu" pitchFamily="2" charset="-94"/>
              </a:rPr>
              <a:t>tamamlandıktan</a:t>
            </a:r>
            <a:r>
              <a:rPr lang="en-US" sz="2000">
                <a:latin typeface="Seitu" pitchFamily="2" charset="-94"/>
              </a:rPr>
              <a:t> </a:t>
            </a:r>
            <a:r>
              <a:rPr lang="en-US" sz="2000" err="1">
                <a:latin typeface="Seitu" pitchFamily="2" charset="-94"/>
              </a:rPr>
              <a:t>sonra</a:t>
            </a:r>
            <a:r>
              <a:rPr lang="en-US" sz="2000">
                <a:latin typeface="Seitu" pitchFamily="2" charset="-94"/>
              </a:rPr>
              <a:t> 2. </a:t>
            </a:r>
            <a:r>
              <a:rPr lang="en-US" sz="2000" err="1">
                <a:latin typeface="Seitu" pitchFamily="2" charset="-94"/>
              </a:rPr>
              <a:t>değerlendirme</a:t>
            </a:r>
            <a:r>
              <a:rPr lang="en-US" sz="2000">
                <a:latin typeface="Seitu" pitchFamily="2" charset="-94"/>
              </a:rPr>
              <a:t> </a:t>
            </a:r>
            <a:r>
              <a:rPr lang="en-US" sz="2000" err="1">
                <a:latin typeface="Seitu" pitchFamily="2" charset="-94"/>
              </a:rPr>
              <a:t>kartına</a:t>
            </a:r>
            <a:r>
              <a:rPr lang="en-US" sz="2000">
                <a:latin typeface="Seitu" pitchFamily="2" charset="-94"/>
              </a:rPr>
              <a:t> </a:t>
            </a:r>
            <a:r>
              <a:rPr lang="en-US" sz="2000" err="1">
                <a:latin typeface="Seitu" pitchFamily="2" charset="-94"/>
              </a:rPr>
              <a:t>geçilir</a:t>
            </a:r>
            <a:r>
              <a:rPr lang="en-US" sz="2000">
                <a:latin typeface="Seitu" pitchFamily="2" charset="-94"/>
              </a:rPr>
              <a:t>.</a:t>
            </a:r>
            <a:endParaRPr lang="tr-TR" sz="2000">
              <a:latin typeface="Seitu" pitchFamily="2" charset="-94"/>
            </a:endParaRPr>
          </a:p>
        </p:txBody>
      </p:sp>
      <p:pic>
        <p:nvPicPr>
          <p:cNvPr id="2" name="Immagine 27" descr="Immagine 27">
            <a:extLst>
              <a:ext uri="{FF2B5EF4-FFF2-40B4-BE49-F238E27FC236}">
                <a16:creationId xmlns:a16="http://schemas.microsoft.com/office/drawing/2014/main" id="{A87B4EB3-0160-9551-4DEB-C2FD902AC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79" y="104103"/>
            <a:ext cx="1232359" cy="123236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B544F-CEF7-C5CC-BF0C-7B88149FD23B}"/>
              </a:ext>
            </a:extLst>
          </p:cNvPr>
          <p:cNvSpPr txBox="1"/>
          <p:nvPr/>
        </p:nvSpPr>
        <p:spPr>
          <a:xfrm>
            <a:off x="1432241" y="366340"/>
            <a:ext cx="7961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Step Up Card Nedir?</a:t>
            </a:r>
            <a:endParaRPr lang="tr-TR" sz="4000">
              <a:solidFill>
                <a:srgbClr val="00BC3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6D464-27DF-674C-9EB9-E866FDE7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82" y="1214777"/>
            <a:ext cx="8408504" cy="41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4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85B40-BB74-8118-F35B-5B39574A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B1419A-75E7-7E9E-0AD5-C72904449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187" y="1382959"/>
            <a:ext cx="3359274" cy="3375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96AE86-6811-6CD9-3B14-2FF21A75B260}"/>
              </a:ext>
            </a:extLst>
          </p:cNvPr>
          <p:cNvSpPr txBox="1"/>
          <p:nvPr/>
        </p:nvSpPr>
        <p:spPr>
          <a:xfrm>
            <a:off x="116059" y="5610487"/>
            <a:ext cx="420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Seitu" pitchFamily="2" charset="-94"/>
              </a:rPr>
              <a:t>SDM ana </a:t>
            </a:r>
            <a:r>
              <a:rPr lang="en-US" sz="1600" err="1">
                <a:latin typeface="Seitu" pitchFamily="2" charset="-94"/>
              </a:rPr>
              <a:t>sayfasında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bulunan</a:t>
            </a:r>
            <a:r>
              <a:rPr lang="en-US" sz="1600">
                <a:latin typeface="Seitu" pitchFamily="2" charset="-94"/>
              </a:rPr>
              <a:t> “</a:t>
            </a:r>
            <a:r>
              <a:rPr lang="en-US" sz="1600" err="1">
                <a:latin typeface="Seitu" pitchFamily="2" charset="-94"/>
              </a:rPr>
              <a:t>SuC</a:t>
            </a:r>
            <a:r>
              <a:rPr lang="en-US" sz="1600">
                <a:latin typeface="Seitu" pitchFamily="2" charset="-94"/>
              </a:rPr>
              <a:t> Execution” </a:t>
            </a:r>
            <a:r>
              <a:rPr lang="en-US" sz="1600" err="1">
                <a:latin typeface="Seitu" pitchFamily="2" charset="-94"/>
              </a:rPr>
              <a:t>seçilerek</a:t>
            </a:r>
            <a:r>
              <a:rPr lang="en-US" sz="1600">
                <a:latin typeface="Seitu" pitchFamily="2" charset="-94"/>
              </a:rPr>
              <a:t> size </a:t>
            </a:r>
            <a:r>
              <a:rPr lang="en-US" sz="1600" err="1">
                <a:latin typeface="Seitu" pitchFamily="2" charset="-94"/>
              </a:rPr>
              <a:t>atanan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SuC’lara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ulaşabilirsiniz</a:t>
            </a:r>
            <a:r>
              <a:rPr lang="en-US" sz="1600">
                <a:latin typeface="Seitu" pitchFamily="2" charset="-94"/>
              </a:rPr>
              <a:t>.  </a:t>
            </a:r>
            <a:endParaRPr lang="tr-TR" sz="1600">
              <a:latin typeface="Seitu" pitchFamily="2" charset="-94"/>
            </a:endParaRPr>
          </a:p>
        </p:txBody>
      </p:sp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69E0725E-C55B-900E-B773-7BDE9BD6C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5199" y="5010519"/>
            <a:ext cx="452688" cy="452688"/>
          </a:xfrm>
          <a:prstGeom prst="rect">
            <a:avLst/>
          </a:prstGeom>
        </p:spPr>
      </p:pic>
      <p:pic>
        <p:nvPicPr>
          <p:cNvPr id="19" name="Graphic 18" descr="Badge with solid fill">
            <a:extLst>
              <a:ext uri="{FF2B5EF4-FFF2-40B4-BE49-F238E27FC236}">
                <a16:creationId xmlns:a16="http://schemas.microsoft.com/office/drawing/2014/main" id="{3B7DB0CE-417C-944C-63B7-AAAFAB69E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1801" y="3544229"/>
            <a:ext cx="457199" cy="457199"/>
          </a:xfrm>
          <a:prstGeom prst="rect">
            <a:avLst/>
          </a:prstGeom>
        </p:spPr>
      </p:pic>
      <p:pic>
        <p:nvPicPr>
          <p:cNvPr id="21" name="Graphic 20" descr="Badge 1 with solid fill">
            <a:extLst>
              <a:ext uri="{FF2B5EF4-FFF2-40B4-BE49-F238E27FC236}">
                <a16:creationId xmlns:a16="http://schemas.microsoft.com/office/drawing/2014/main" id="{CC21DF31-B783-4DDD-2118-51EE938A44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059" y="5153287"/>
            <a:ext cx="457200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644218-33B4-27CE-F224-30F747EF2C99}"/>
              </a:ext>
            </a:extLst>
          </p:cNvPr>
          <p:cNvSpPr txBox="1"/>
          <p:nvPr/>
        </p:nvSpPr>
        <p:spPr>
          <a:xfrm>
            <a:off x="3712476" y="4078372"/>
            <a:ext cx="420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latin typeface="Seitu" pitchFamily="2" charset="-94"/>
              </a:rPr>
              <a:t>Doldurmak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istediğiniz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kartın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üzerine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tıklanılır</a:t>
            </a:r>
            <a:r>
              <a:rPr lang="en-US" sz="1600">
                <a:latin typeface="Seitu" pitchFamily="2" charset="-94"/>
              </a:rPr>
              <a:t>. </a:t>
            </a:r>
            <a:endParaRPr lang="tr-TR" sz="1600">
              <a:latin typeface="Seitu" pitchFamily="2" charset="-9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6FE1FA-8606-CFDC-5F22-64455AD2F3C3}"/>
              </a:ext>
            </a:extLst>
          </p:cNvPr>
          <p:cNvSpPr txBox="1"/>
          <p:nvPr/>
        </p:nvSpPr>
        <p:spPr>
          <a:xfrm>
            <a:off x="7837150" y="5463207"/>
            <a:ext cx="420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latin typeface="Seitu" pitchFamily="2" charset="-94"/>
              </a:rPr>
              <a:t>Önceden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eğitimini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alıp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yetkinlik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kazandığınız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DMS’ler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listeden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işaretlenerek</a:t>
            </a:r>
            <a:r>
              <a:rPr lang="en-US" sz="1600">
                <a:latin typeface="Seitu" pitchFamily="2" charset="-94"/>
              </a:rPr>
              <a:t> “CONFIRM” </a:t>
            </a:r>
            <a:r>
              <a:rPr lang="en-US" sz="1600" err="1">
                <a:latin typeface="Seitu" pitchFamily="2" charset="-94"/>
              </a:rPr>
              <a:t>butonuna</a:t>
            </a:r>
            <a:r>
              <a:rPr lang="en-US" sz="1600">
                <a:latin typeface="Seitu" pitchFamily="2" charset="-94"/>
              </a:rPr>
              <a:t> </a:t>
            </a:r>
            <a:r>
              <a:rPr lang="en-US" sz="1600" err="1">
                <a:latin typeface="Seitu" pitchFamily="2" charset="-94"/>
              </a:rPr>
              <a:t>basılır</a:t>
            </a:r>
            <a:r>
              <a:rPr lang="en-US" sz="1600">
                <a:latin typeface="Seitu" pitchFamily="2" charset="-94"/>
              </a:rPr>
              <a:t>. </a:t>
            </a:r>
            <a:endParaRPr lang="tr-TR" sz="1600">
              <a:latin typeface="Seitu" pitchFamily="2" charset="-9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945850-0F63-9B23-B824-8F7029AFE3F4}"/>
              </a:ext>
            </a:extLst>
          </p:cNvPr>
          <p:cNvGrpSpPr/>
          <p:nvPr/>
        </p:nvGrpSpPr>
        <p:grpSpPr>
          <a:xfrm>
            <a:off x="7916203" y="1281541"/>
            <a:ext cx="4278503" cy="3770238"/>
            <a:chOff x="0" y="0"/>
            <a:chExt cx="7887789" cy="54352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0170FD-AF28-4967-8A7F-96AEF00A6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87789" cy="54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E479E7-F740-4D0C-9876-1967675946E7}"/>
                </a:ext>
              </a:extLst>
            </p:cNvPr>
            <p:cNvSpPr/>
            <p:nvPr/>
          </p:nvSpPr>
          <p:spPr>
            <a:xfrm>
              <a:off x="2020048" y="3180614"/>
              <a:ext cx="1565706" cy="74042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tr-TR" sz="1100"/>
            </a:p>
          </p:txBody>
        </p:sp>
      </p:grp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0FC5924D-3861-666B-833A-1369A15772DB}"/>
              </a:ext>
            </a:extLst>
          </p:cNvPr>
          <p:cNvCxnSpPr>
            <a:cxnSpLocks/>
          </p:cNvCxnSpPr>
          <p:nvPr/>
        </p:nvCxnSpPr>
        <p:spPr>
          <a:xfrm flipV="1">
            <a:off x="2271308" y="2861720"/>
            <a:ext cx="1509400" cy="1049693"/>
          </a:xfrm>
          <a:prstGeom prst="curvedConnector3">
            <a:avLst>
              <a:gd name="adj1" fmla="val 50000"/>
            </a:avLst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B5EEF915-1100-56AA-9ED7-EE963F5FBF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2688" y="2418363"/>
            <a:ext cx="3555788" cy="1069461"/>
          </a:xfrm>
          <a:prstGeom prst="rect">
            <a:avLst/>
          </a:prstGeom>
        </p:spPr>
      </p:pic>
      <p:pic>
        <p:nvPicPr>
          <p:cNvPr id="2" name="Immagine 27" descr="Immagine 27">
            <a:extLst>
              <a:ext uri="{FF2B5EF4-FFF2-40B4-BE49-F238E27FC236}">
                <a16:creationId xmlns:a16="http://schemas.microsoft.com/office/drawing/2014/main" id="{FC248773-611E-BF87-0390-6632E8D75A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879" y="104103"/>
            <a:ext cx="1232359" cy="12323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03AC7C-89B3-8EB0-18B2-5D3FA6BB6A37}"/>
              </a:ext>
            </a:extLst>
          </p:cNvPr>
          <p:cNvSpPr txBox="1"/>
          <p:nvPr/>
        </p:nvSpPr>
        <p:spPr>
          <a:xfrm>
            <a:off x="1432241" y="366340"/>
            <a:ext cx="7961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Step Up Card </a:t>
            </a:r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Nasıl</a:t>
            </a:r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Doldurulur</a:t>
            </a:r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?</a:t>
            </a:r>
            <a:endParaRPr lang="tr-TR" sz="4000">
              <a:solidFill>
                <a:srgbClr val="00B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9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0FA74-CBB0-332C-6CBF-D199DDB5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Badge 5 with solid fill">
            <a:extLst>
              <a:ext uri="{FF2B5EF4-FFF2-40B4-BE49-F238E27FC236}">
                <a16:creationId xmlns:a16="http://schemas.microsoft.com/office/drawing/2014/main" id="{54394D79-D0FD-2BEA-670B-9AE931AA5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9862" y="3986960"/>
            <a:ext cx="497629" cy="497629"/>
          </a:xfrm>
          <a:prstGeom prst="rect">
            <a:avLst/>
          </a:prstGeom>
        </p:spPr>
      </p:pic>
      <p:pic>
        <p:nvPicPr>
          <p:cNvPr id="15" name="Graphic 14" descr="Badge 4 with solid fill">
            <a:extLst>
              <a:ext uri="{FF2B5EF4-FFF2-40B4-BE49-F238E27FC236}">
                <a16:creationId xmlns:a16="http://schemas.microsoft.com/office/drawing/2014/main" id="{EE5A7F84-6EA6-B1FB-648D-658435451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879" y="5163201"/>
            <a:ext cx="497629" cy="4976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6AF24A-2893-36FE-EAD0-7F9DF96F861D}"/>
              </a:ext>
            </a:extLst>
          </p:cNvPr>
          <p:cNvSpPr txBox="1"/>
          <p:nvPr/>
        </p:nvSpPr>
        <p:spPr>
          <a:xfrm>
            <a:off x="6686649" y="4616419"/>
            <a:ext cx="5450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Tablodan</a:t>
            </a:r>
            <a:r>
              <a:rPr lang="en-US"/>
              <a:t> </a:t>
            </a:r>
            <a:r>
              <a:rPr lang="en-US" err="1"/>
              <a:t>doldurmanız</a:t>
            </a:r>
            <a:r>
              <a:rPr lang="en-US"/>
              <a:t> </a:t>
            </a:r>
            <a:r>
              <a:rPr lang="en-US" err="1"/>
              <a:t>gereken</a:t>
            </a:r>
            <a:r>
              <a:rPr lang="en-US"/>
              <a:t> </a:t>
            </a:r>
            <a:r>
              <a:rPr lang="en-US" err="1"/>
              <a:t>yetkinliklerin</a:t>
            </a:r>
            <a:r>
              <a:rPr lang="en-US"/>
              <a:t> </a:t>
            </a:r>
            <a:r>
              <a:rPr lang="en-US" err="1"/>
              <a:t>isimlerine</a:t>
            </a:r>
            <a:r>
              <a:rPr lang="en-US"/>
              <a:t> </a:t>
            </a:r>
            <a:r>
              <a:rPr lang="en-US" err="1"/>
              <a:t>ulaşabilirsiniz</a:t>
            </a:r>
            <a:r>
              <a:rPr lang="en-US"/>
              <a:t>. Faz-1 </a:t>
            </a:r>
            <a:r>
              <a:rPr lang="en-US" err="1"/>
              <a:t>altında</a:t>
            </a:r>
            <a:r>
              <a:rPr lang="en-US"/>
              <a:t> </a:t>
            </a:r>
            <a:r>
              <a:rPr lang="en-US" err="1"/>
              <a:t>görüğünüz</a:t>
            </a:r>
            <a:r>
              <a:rPr lang="en-US"/>
              <a:t> </a:t>
            </a:r>
            <a:r>
              <a:rPr lang="en-US" err="1"/>
              <a:t>değerler</a:t>
            </a:r>
            <a:r>
              <a:rPr lang="en-US"/>
              <a:t> </a:t>
            </a:r>
            <a:r>
              <a:rPr lang="en-US" err="1"/>
              <a:t>hedefleriniz</a:t>
            </a:r>
            <a:r>
              <a:rPr lang="en-US"/>
              <a:t> </a:t>
            </a:r>
            <a:r>
              <a:rPr lang="en-US" err="1"/>
              <a:t>olacaktır</a:t>
            </a:r>
            <a:r>
              <a:rPr lang="en-US"/>
              <a:t>. Her </a:t>
            </a:r>
            <a:r>
              <a:rPr lang="en-US" err="1"/>
              <a:t>tamamladığınız</a:t>
            </a:r>
            <a:r>
              <a:rPr lang="en-US"/>
              <a:t> </a:t>
            </a:r>
            <a:r>
              <a:rPr lang="en-US" err="1"/>
              <a:t>SuC</a:t>
            </a:r>
            <a:r>
              <a:rPr lang="en-US"/>
              <a:t> </a:t>
            </a:r>
            <a:r>
              <a:rPr lang="en-US" err="1"/>
              <a:t>sonrasında</a:t>
            </a:r>
            <a:r>
              <a:rPr lang="en-US"/>
              <a:t> </a:t>
            </a:r>
            <a:r>
              <a:rPr lang="en-US" err="1"/>
              <a:t>tablo</a:t>
            </a:r>
            <a:r>
              <a:rPr lang="en-US"/>
              <a:t> </a:t>
            </a:r>
            <a:r>
              <a:rPr lang="en-US" err="1"/>
              <a:t>güncellenecektir</a:t>
            </a:r>
            <a:r>
              <a:rPr lang="en-US"/>
              <a:t>. </a:t>
            </a:r>
            <a:endParaRPr lang="tr-T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DA5AE7-A413-3841-60EC-BDAC62135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55" y="1283081"/>
            <a:ext cx="4457970" cy="3933503"/>
          </a:xfrm>
          <a:prstGeom prst="rect">
            <a:avLst/>
          </a:prstGeom>
        </p:spPr>
      </p:pic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0B8E3BED-98BE-66D7-A7F6-3E8FBAF6D6B9}"/>
              </a:ext>
            </a:extLst>
          </p:cNvPr>
          <p:cNvCxnSpPr>
            <a:cxnSpLocks/>
          </p:cNvCxnSpPr>
          <p:nvPr/>
        </p:nvCxnSpPr>
        <p:spPr>
          <a:xfrm>
            <a:off x="4262126" y="2153159"/>
            <a:ext cx="2576824" cy="1155191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D8E58E30-982A-E7B1-F202-5080764B5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147" y="2511287"/>
            <a:ext cx="4989103" cy="13199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D42DA03-DE69-3B9C-9E8B-1190927AD753}"/>
              </a:ext>
            </a:extLst>
          </p:cNvPr>
          <p:cNvSpPr txBox="1"/>
          <p:nvPr/>
        </p:nvSpPr>
        <p:spPr>
          <a:xfrm>
            <a:off x="336879" y="5660830"/>
            <a:ext cx="533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“Show Score By Skills” </a:t>
            </a:r>
            <a:r>
              <a:rPr lang="en-US" err="1"/>
              <a:t>butonuna</a:t>
            </a:r>
            <a:r>
              <a:rPr lang="en-US"/>
              <a:t> </a:t>
            </a:r>
            <a:r>
              <a:rPr lang="en-US" err="1"/>
              <a:t>basılarak</a:t>
            </a:r>
            <a:r>
              <a:rPr lang="en-US"/>
              <a:t> </a:t>
            </a:r>
            <a:r>
              <a:rPr lang="en-US" err="1"/>
              <a:t>gereklilik</a:t>
            </a:r>
            <a:r>
              <a:rPr lang="en-US"/>
              <a:t> </a:t>
            </a:r>
            <a:r>
              <a:rPr lang="en-US" err="1"/>
              <a:t>tablosu</a:t>
            </a:r>
            <a:r>
              <a:rPr lang="en-US"/>
              <a:t> </a:t>
            </a:r>
            <a:r>
              <a:rPr lang="en-US" err="1"/>
              <a:t>açılır</a:t>
            </a:r>
            <a:r>
              <a:rPr lang="en-US"/>
              <a:t>.</a:t>
            </a:r>
            <a:endParaRPr lang="tr-TR"/>
          </a:p>
        </p:txBody>
      </p:sp>
      <p:pic>
        <p:nvPicPr>
          <p:cNvPr id="2" name="Immagine 27" descr="Immagine 27">
            <a:extLst>
              <a:ext uri="{FF2B5EF4-FFF2-40B4-BE49-F238E27FC236}">
                <a16:creationId xmlns:a16="http://schemas.microsoft.com/office/drawing/2014/main" id="{BC2446BD-A72F-C69D-3206-0F1FB3714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879" y="104103"/>
            <a:ext cx="1232359" cy="12323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BD91D2-5972-D0F7-0508-05C286733D98}"/>
              </a:ext>
            </a:extLst>
          </p:cNvPr>
          <p:cNvSpPr txBox="1"/>
          <p:nvPr/>
        </p:nvSpPr>
        <p:spPr>
          <a:xfrm>
            <a:off x="1432241" y="366340"/>
            <a:ext cx="7961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Step Up Card </a:t>
            </a:r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Nasıl</a:t>
            </a:r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Doldurulur</a:t>
            </a:r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?</a:t>
            </a:r>
            <a:endParaRPr lang="tr-TR" sz="4000">
              <a:solidFill>
                <a:srgbClr val="00B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4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8BAF-27B9-8E3A-23A6-1FB0A9CBC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Badge 6 with solid fill">
            <a:extLst>
              <a:ext uri="{FF2B5EF4-FFF2-40B4-BE49-F238E27FC236}">
                <a16:creationId xmlns:a16="http://schemas.microsoft.com/office/drawing/2014/main" id="{FC5EBC2F-212F-E664-08E1-BC0BB462D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64" y="4554781"/>
            <a:ext cx="497629" cy="497629"/>
          </a:xfrm>
          <a:prstGeom prst="rect">
            <a:avLst/>
          </a:prstGeom>
        </p:spPr>
      </p:pic>
      <p:pic>
        <p:nvPicPr>
          <p:cNvPr id="13" name="Graphic 12" descr="Badge 5 with solid fill">
            <a:extLst>
              <a:ext uri="{FF2B5EF4-FFF2-40B4-BE49-F238E27FC236}">
                <a16:creationId xmlns:a16="http://schemas.microsoft.com/office/drawing/2014/main" id="{C8C5C017-E626-9421-8727-4BC39A970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5038" y="2668375"/>
            <a:ext cx="497629" cy="4976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AADA6A-139F-5E8A-2B80-E9D899FE253F}"/>
              </a:ext>
            </a:extLst>
          </p:cNvPr>
          <p:cNvSpPr txBox="1"/>
          <p:nvPr/>
        </p:nvSpPr>
        <p:spPr>
          <a:xfrm>
            <a:off x="6281091" y="5357348"/>
            <a:ext cx="591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Seitu" pitchFamily="2" charset="-94"/>
              </a:rPr>
              <a:t>Doldurmak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istediğiniz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SuC’ın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soruları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açılır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ve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kendinizi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yukarıdali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tablodaki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hedefler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doğrultusunda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değerlendirmelisiniz</a:t>
            </a:r>
            <a:r>
              <a:rPr lang="en-US">
                <a:latin typeface="Seitu" pitchFamily="2" charset="-94"/>
              </a:rPr>
              <a:t>.</a:t>
            </a:r>
            <a:endParaRPr lang="tr-TR">
              <a:latin typeface="Seitu" pitchFamily="2" charset="-9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B9A3F0-EB95-98C3-DF17-27462B5D705D}"/>
              </a:ext>
            </a:extLst>
          </p:cNvPr>
          <p:cNvSpPr txBox="1"/>
          <p:nvPr/>
        </p:nvSpPr>
        <p:spPr>
          <a:xfrm>
            <a:off x="107861" y="5034183"/>
            <a:ext cx="580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Seitu" pitchFamily="2" charset="-94"/>
              </a:rPr>
              <a:t>SuC’ını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tamamlamak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istediğiniz</a:t>
            </a:r>
            <a:r>
              <a:rPr lang="en-US">
                <a:latin typeface="Seitu" pitchFamily="2" charset="-94"/>
              </a:rPr>
              <a:t> DMS “All Skills” </a:t>
            </a:r>
            <a:r>
              <a:rPr lang="en-US" err="1">
                <a:latin typeface="Seitu" pitchFamily="2" charset="-94"/>
              </a:rPr>
              <a:t>altından</a:t>
            </a:r>
            <a:r>
              <a:rPr lang="en-US">
                <a:latin typeface="Seitu" pitchFamily="2" charset="-94"/>
              </a:rPr>
              <a:t> </a:t>
            </a:r>
            <a:r>
              <a:rPr lang="en-US" err="1">
                <a:latin typeface="Seitu" pitchFamily="2" charset="-94"/>
              </a:rPr>
              <a:t>seçilir</a:t>
            </a:r>
            <a:r>
              <a:rPr lang="en-US">
                <a:latin typeface="Seitu" pitchFamily="2" charset="-94"/>
              </a:rPr>
              <a:t>.</a:t>
            </a:r>
            <a:endParaRPr lang="tr-TR">
              <a:latin typeface="Seitu" pitchFamily="2" charset="-9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C914A-28BD-4663-CCEB-9E0D5D96A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36" y="1231524"/>
            <a:ext cx="5689500" cy="31152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BE401-470E-88FD-3742-B6915E828930}"/>
              </a:ext>
            </a:extLst>
          </p:cNvPr>
          <p:cNvGrpSpPr/>
          <p:nvPr/>
        </p:nvGrpSpPr>
        <p:grpSpPr>
          <a:xfrm>
            <a:off x="6272892" y="1929776"/>
            <a:ext cx="5603292" cy="2807519"/>
            <a:chOff x="512785" y="1340646"/>
            <a:chExt cx="7825326" cy="38435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63B850-727E-BAC8-DC8C-5437FAEA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785" y="1340646"/>
              <a:ext cx="7825326" cy="376865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62F647-8FC5-A3F6-3BF5-72AA2E4F4513}"/>
                </a:ext>
              </a:extLst>
            </p:cNvPr>
            <p:cNvSpPr/>
            <p:nvPr/>
          </p:nvSpPr>
          <p:spPr>
            <a:xfrm>
              <a:off x="5163111" y="4381947"/>
              <a:ext cx="3080269" cy="802219"/>
            </a:xfrm>
            <a:prstGeom prst="rect">
              <a:avLst/>
            </a:prstGeom>
            <a:noFill/>
            <a:ln w="28575">
              <a:solidFill>
                <a:srgbClr val="00BB3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9" name="Graphic 18" descr="Cursor with solid fill">
            <a:extLst>
              <a:ext uri="{FF2B5EF4-FFF2-40B4-BE49-F238E27FC236}">
                <a16:creationId xmlns:a16="http://schemas.microsoft.com/office/drawing/2014/main" id="{D3F3AF52-89ED-5616-54B2-2BCD8C4F8D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76946" y="4326181"/>
            <a:ext cx="228600" cy="228600"/>
          </a:xfrm>
          <a:prstGeom prst="rect">
            <a:avLst/>
          </a:prstGeom>
        </p:spPr>
      </p:pic>
      <p:pic>
        <p:nvPicPr>
          <p:cNvPr id="32" name="Graphic 31" descr="Badge 7 with solid fill">
            <a:extLst>
              <a:ext uri="{FF2B5EF4-FFF2-40B4-BE49-F238E27FC236}">
                <a16:creationId xmlns:a16="http://schemas.microsoft.com/office/drawing/2014/main" id="{72A09574-9AA8-8A69-0725-19B2D7E4A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4402" y="4785771"/>
            <a:ext cx="533277" cy="533277"/>
          </a:xfrm>
          <a:prstGeom prst="rect">
            <a:avLst/>
          </a:prstGeom>
        </p:spPr>
      </p:pic>
      <p:pic>
        <p:nvPicPr>
          <p:cNvPr id="2" name="Immagine 27" descr="Immagine 27">
            <a:extLst>
              <a:ext uri="{FF2B5EF4-FFF2-40B4-BE49-F238E27FC236}">
                <a16:creationId xmlns:a16="http://schemas.microsoft.com/office/drawing/2014/main" id="{FA5AA611-DC23-7BF4-67EF-FCE7B30E89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879" y="104103"/>
            <a:ext cx="1232359" cy="123236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6DB73-9344-BE57-E87A-3D408456A7A0}"/>
              </a:ext>
            </a:extLst>
          </p:cNvPr>
          <p:cNvSpPr txBox="1"/>
          <p:nvPr/>
        </p:nvSpPr>
        <p:spPr>
          <a:xfrm>
            <a:off x="1432241" y="366340"/>
            <a:ext cx="7961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Step Up Card </a:t>
            </a:r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Nasıl</a:t>
            </a:r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4000" b="1" i="0" u="none" strike="noStrike" err="1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Doldurulur</a:t>
            </a:r>
            <a:r>
              <a:rPr lang="en-US" sz="4000" b="1" i="0" u="none" strike="noStrike">
                <a:solidFill>
                  <a:srgbClr val="00BC31"/>
                </a:solidFill>
                <a:effectLst/>
                <a:latin typeface="Aptos" panose="020B0004020202020204" pitchFamily="34" charset="0"/>
              </a:rPr>
              <a:t>?</a:t>
            </a:r>
            <a:endParaRPr lang="tr-TR" sz="4000">
              <a:solidFill>
                <a:srgbClr val="00B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7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B JTI INTERNAL ">
  <a:themeElements>
    <a:clrScheme name="JTI Updated colors">
      <a:dk1>
        <a:srgbClr val="000000"/>
      </a:dk1>
      <a:lt1>
        <a:srgbClr val="FFFFFF"/>
      </a:lt1>
      <a:dk2>
        <a:srgbClr val="00BB31"/>
      </a:dk2>
      <a:lt2>
        <a:srgbClr val="CCCCCC"/>
      </a:lt2>
      <a:accent1>
        <a:srgbClr val="00BB31"/>
      </a:accent1>
      <a:accent2>
        <a:srgbClr val="E0AB2B"/>
      </a:accent2>
      <a:accent3>
        <a:srgbClr val="C2BFB5"/>
      </a:accent3>
      <a:accent4>
        <a:srgbClr val="4269A3"/>
      </a:accent4>
      <a:accent5>
        <a:srgbClr val="8059B0"/>
      </a:accent5>
      <a:accent6>
        <a:srgbClr val="C2005E"/>
      </a:accent6>
      <a:hlink>
        <a:srgbClr val="467886"/>
      </a:hlink>
      <a:folHlink>
        <a:srgbClr val="96607D"/>
      </a:folHlink>
    </a:clrScheme>
    <a:fontScheme name="JTI Internal Template 2025">
      <a:majorFont>
        <a:latin typeface="Seitu"/>
        <a:ea typeface=""/>
        <a:cs typeface=""/>
      </a:majorFont>
      <a:minorFont>
        <a:latin typeface="Sei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noAutofit/>
      </a:bodyPr>
      <a:lstStyle>
        <a:defPPr algn="l">
          <a:defRPr sz="2800" dirty="0" err="1"/>
        </a:defPPr>
      </a:lstStyle>
    </a:txDef>
  </a:objectDefaults>
  <a:extraClrSchemeLst/>
  <a:custClrLst>
    <a:custClr name="Custom Color 1">
      <a:srgbClr val="FFFFFF"/>
    </a:custClr>
    <a:custClr name="Custom Color 2">
      <a:srgbClr val="00BB31"/>
    </a:custClr>
    <a:custClr name="Custom Color 3">
      <a:srgbClr val="0000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00D231"/>
    </a:custClr>
    <a:custClr name="Custom Color 12">
      <a:srgbClr val="00AA31"/>
    </a:custClr>
    <a:custClr name="Custom Color 13">
      <a:srgbClr val="009931"/>
    </a:custClr>
    <a:custClr name="Custom Color 14">
      <a:srgbClr val="008731"/>
    </a:custClr>
    <a:custClr name="BLANK">
      <a:srgbClr val="FFFFFF"/>
    </a:custClr>
    <a:custClr name="Innovative Blue">
      <a:srgbClr val="4269A3"/>
    </a:custClr>
    <a:custClr name="Passionate Magenta">
      <a:srgbClr val="C2005E"/>
    </a:custClr>
    <a:custClr name="Creative Purple">
      <a:srgbClr val="8059B0"/>
    </a:custClr>
    <a:custClr name="Calm Grey">
      <a:srgbClr val="C2BFB5"/>
    </a:custClr>
    <a:custClr name="Optimist Yellow">
      <a:srgbClr val="E0AB2B"/>
    </a:custClr>
    <a:custClr name="Custom Color 21">
      <a:srgbClr val="CCF1D6"/>
    </a:custClr>
    <a:custClr name="Custom Color 22">
      <a:srgbClr val="99E4AD"/>
    </a:custClr>
    <a:custClr name="Custom Color 23">
      <a:srgbClr val="66D683"/>
    </a:custClr>
    <a:custClr name="Custom Color 24">
      <a:srgbClr val="33C95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31">
      <a:srgbClr val="CCCCCC"/>
    </a:custClr>
    <a:custClr name="Custom Color 32">
      <a:srgbClr val="999999"/>
    </a:custClr>
    <a:custClr name="Custom Color 33">
      <a:srgbClr val="666666"/>
    </a:custClr>
    <a:custClr name="Custom Color 34">
      <a:srgbClr val="333333"/>
    </a:custClr>
  </a:custClrLst>
  <a:extLst>
    <a:ext uri="{05A4C25C-085E-4340-85A3-A5531E510DB2}">
      <thm15:themeFamily xmlns:thm15="http://schemas.microsoft.com/office/thememl/2012/main" name="Internal JTI ppt template.pptx" id="{06E1177C-2B5B-4509-B154-118D5730C6BC}" vid="{3DF96BC0-14E5-49E0-BBD9-DC3DC2A2DD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a7473a-2900-48fa-af6e-319c766af6a6" xsi:nil="true"/>
    <lcf76f155ced4ddcb4097134ff3c332f xmlns="6ec9f867-186b-4747-b522-54fca8791f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D6C3171B7D34DACFC68A04B99989D" ma:contentTypeVersion="20" ma:contentTypeDescription="Create a new document." ma:contentTypeScope="" ma:versionID="6832fa08f7a3dbcec3011d3f642be890">
  <xsd:schema xmlns:xsd="http://www.w3.org/2001/XMLSchema" xmlns:xs="http://www.w3.org/2001/XMLSchema" xmlns:p="http://schemas.microsoft.com/office/2006/metadata/properties" xmlns:ns2="6ec9f867-186b-4747-b522-54fca8791f61" xmlns:ns3="8ea7473a-2900-48fa-af6e-319c766af6a6" targetNamespace="http://schemas.microsoft.com/office/2006/metadata/properties" ma:root="true" ma:fieldsID="839e35a97a76f6ef76a21a0515c81e1d" ns2:_="" ns3:_="">
    <xsd:import namespace="6ec9f867-186b-4747-b522-54fca8791f61"/>
    <xsd:import namespace="8ea7473a-2900-48fa-af6e-319c766af6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9f867-186b-4747-b522-54fca879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3dfe741-475c-44cf-bcd4-46bfd3fd06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7473a-2900-48fa-af6e-319c766af6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5f8b885a-2e1b-41b2-b5cf-1108fc0d80fd}" ma:internalName="TaxCatchAll" ma:showField="CatchAllData" ma:web="8ea7473a-2900-48fa-af6e-319c766af6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8D16A4-AF53-47E3-B299-674F8A4910F9}">
  <ds:schemaRefs>
    <ds:schemaRef ds:uri="http://purl.org/dc/elements/1.1/"/>
    <ds:schemaRef ds:uri="8ea7473a-2900-48fa-af6e-319c766af6a6"/>
    <ds:schemaRef ds:uri="http://purl.org/dc/dcmitype/"/>
    <ds:schemaRef ds:uri="6ec9f867-186b-4747-b522-54fca8791f61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D364ABF-41CE-4552-9EBB-368A5EA8E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c9f867-186b-4747-b522-54fca8791f61"/>
    <ds:schemaRef ds:uri="8ea7473a-2900-48fa-af6e-319c766af6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60CB67-2859-41FA-ADEF-A5999974118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020b37f-db72-473e-ae54-fb16df408069}" enabled="1" method="Standard" siteId="{705d07a3-2eea-4f3b-ab59-65ca29abeb2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64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72 Black</vt:lpstr>
      <vt:lpstr>Abadi ExtraLight</vt:lpstr>
      <vt:lpstr>Aptos</vt:lpstr>
      <vt:lpstr>Aptos Display</vt:lpstr>
      <vt:lpstr>Arial</vt:lpstr>
      <vt:lpstr>Seitu</vt:lpstr>
      <vt:lpstr>Seitu SemBd</vt:lpstr>
      <vt:lpstr>Office Theme</vt:lpstr>
      <vt:lpstr>1_CB JTI INTERNAL </vt:lpstr>
      <vt:lpstr>Step Up Card Eğitimi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Sofyalioglu, Beril</dc:creator>
  <cp:lastModifiedBy>Sayin, Bahadir</cp:lastModifiedBy>
  <cp:revision>2</cp:revision>
  <dcterms:created xsi:type="dcterms:W3CDTF">2025-12-09T11:55:21Z</dcterms:created>
  <dcterms:modified xsi:type="dcterms:W3CDTF">2026-01-21T15:03:45Z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0x010100524D6C3171B7D34DACFC68A04B99989D</vt:lpwstr>
  </property>
  <property fmtid="{D5CDD505-2E9C-101B-9397-08002B2CF9AE}" pid="3" name="MediaServiceImageTags">
    <vt:lpwstr/>
  </property>
</Properties>
</file>